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orben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be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s://www.google.com/url?sa=i&amp;rct=j&amp;q=&amp;esrc=s&amp;source=images&amp;cd=&amp;ved=2ahUKEwiBhLyt75DfAhWJwFQKHYVIDWwQjRx6BAgBEAU&amp;url=https://fineartamerica.com/featured/4-monroe-doctrine-cartoon-granger.html&amp;psig=AOvVaw1w7TFe5vHe2ZR7iQJ0Hbd_&amp;ust=1544380361007060" TargetMode="External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072396" y="82650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-1234356" y="4854282"/>
            <a:ext cx="9144000" cy="16557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 u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U.S. History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4800" u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The Supreme Court</a:t>
            </a:r>
            <a:endParaRPr b="0" sz="4800" u="none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 u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Notebook Page 5</a:t>
            </a:r>
            <a:endParaRPr b="0" sz="1800" u="none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346804" y="2130656"/>
            <a:ext cx="6878831" cy="36480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b="1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Marbury vs. Madison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Supreme Court found an act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secretary of State James Madison unconstitutional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Jefferson had ordered Madison not to deliver appointment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papers to a previous-president’s (Adams) judicial selections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Marshall and his court made a landmark decision in this case: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…if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Congress or the President did something that violated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Constitution, the Supreme Court could void the action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known as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judicial review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it strength-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ened our system of checks and balances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2013661" y="1205285"/>
            <a:ext cx="6993938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Marbury vs. Madison (1803)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5829" y="2370840"/>
            <a:ext cx="3300777" cy="3167698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1029717" y="2466430"/>
            <a:ext cx="7134829" cy="304624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Chief Justice at the time,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Marshall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was influential in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case as a strong, assertive, and federally-minded Justice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was the 4</a:t>
            </a:r>
            <a:r>
              <a:rPr baseline="3000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Chief Justice of the United States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(1801-1835), and is arguably the most famous and influential Chief Justice in US History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Marshall, the Supreme Court didn’t have much power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due to the rulings and efforts of Marshall’s court, he put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SCOTUS on equally standing with the President and Congress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1534910" y="1321155"/>
            <a:ext cx="5137217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John Marshall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98087" y="2234444"/>
            <a:ext cx="3510214" cy="351021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543547" y="2202643"/>
            <a:ext cx="10712161" cy="320515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U.S. government consolidated domestically, so did it too begin to consolidate itself internationally in 1823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many other former colonies fighting for independence in the Western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Hemisphere, the U.S. took a stand of solidarity with fellow independence seekers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 as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Monroe Doctrine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U.S. took an official stance of formal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opposition to any Europeans meddling in newly-formed American states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agreed not to interfere in European control of current colonies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their state affairs, it staunchly imposed European expansion in the Americas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79053" y="1217277"/>
            <a:ext cx="6996950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The Monroe Doctrine</a:t>
            </a:r>
            <a:endParaRPr/>
          </a:p>
        </p:txBody>
      </p:sp>
      <p:pic>
        <p:nvPicPr>
          <p:cNvPr descr="Image result for monroe doctrine" id="109" name="Google Shape;109;p1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01814" y="3057043"/>
            <a:ext cx="3333828" cy="253084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