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orben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ben-bold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0057240" y="82650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-1997198" y="4707776"/>
            <a:ext cx="9144000" cy="165576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U.S. History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Manifest Destiny</a:t>
            </a:r>
            <a:endParaRPr b="0" sz="480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 u="none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Notebook Page 6</a:t>
            </a:r>
            <a:endParaRPr b="0" sz="1800" u="none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1099260" y="2288525"/>
            <a:ext cx="9823021" cy="314735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 Destiny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the belief that Americans were destined to spread the US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coast-to-coast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Specifically, to spread the special virtues of the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 people (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democracy, industry, Christianity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U.S.'s mission was to redeem &amp;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remake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 in the image of the Western model</a:t>
            </a:r>
            <a:endParaRPr/>
          </a:p>
          <a:p>
            <a:pPr indent="-171450" lvl="0" marL="39547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Additionally, most saw the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 Americans as barbaric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uncivilized people in need of correction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417532" y="1298538"/>
            <a:ext cx="5673699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Manifest Destiny</a:t>
            </a:r>
            <a:endParaRPr/>
          </a:p>
        </p:txBody>
      </p:sp>
      <p:pic>
        <p:nvPicPr>
          <p:cNvPr descr="http://www.premiereradio.com/vimage/2005/07/176_show_logo.jp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2959" y="2956928"/>
            <a:ext cx="3639522" cy="3066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796534" y="2379461"/>
            <a:ext cx="9049686" cy="266957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First, we expanded via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Louisiana Purchase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1803 as France desperately sought war funds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we convinced Spain to hand over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 territory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was contained refugees, pirates, and hostile natives by 1819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we peacefully split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Oregon Territory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Britain in 1846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Finally, we defeated Mexico in a war and took the Southwest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concession  following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Mexican-American War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1848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214130" y="1412943"/>
            <a:ext cx="6718027" cy="8562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Acquisition of Land</a:t>
            </a:r>
            <a:endParaRPr sz="48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6442" y="2987405"/>
            <a:ext cx="4251476" cy="26151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4.bp.blogspot.com/_xpVinkQRn_c/TPcQYuqclDI/AAAAAAAAGsM/7iFuPW0X_PE/s1600/776px-USA_territorial_acquisitions.png" id="110" name="Google Shape;1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2474" y="-59823"/>
            <a:ext cx="8947052" cy="69178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3035" y="-55571"/>
            <a:ext cx="5745929" cy="70692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594067" y="2369357"/>
            <a:ext cx="8529788" cy="2576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Wanting California, the US used a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border disagreement to start a war with Mexico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starting fighting by occupying a contested zone, the US invaded Mexico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Mexico was quickly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forced to surrender due to American militaristic superiority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Treaty of Guadalupe-Hidalgo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 over half of Mexican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Territory at low cost, and the rest was purchased shortly after</a:t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1188036" y="1369074"/>
            <a:ext cx="8329807" cy="7577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Mexican-American War (1846-48)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8629" y="3303652"/>
            <a:ext cx="3588107" cy="270967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712145" y="677333"/>
            <a:ext cx="5959588" cy="80527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Mexican Session</a:t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2848" y="1690311"/>
            <a:ext cx="5518182" cy="48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Morgan AP Teaching</a:t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1260922" y="2186551"/>
            <a:ext cx="8529788" cy="315839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pioneers ventured this new territory in hopes of becoming rich or seeking property</a:t>
            </a:r>
            <a:endParaRPr/>
          </a:p>
          <a:p>
            <a:pPr indent="-171450" lvl="0" marL="39547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in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1848, gold was discovered in California, 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cities and their populations grew rapidly</a:t>
            </a:r>
            <a:endParaRPr/>
          </a:p>
          <a:p>
            <a:pPr indent="-171450" lvl="0" marL="39547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Lastly, thousands upon thousands rushed out west for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land in the form of the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Homestead Acts of 1862</a:t>
            </a:r>
            <a:endParaRPr/>
          </a:p>
          <a:p>
            <a:pPr indent="-171450" lvl="0" marL="39547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Homestead Acts gave away millions of acres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for free to anyone who could settle it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1490000" y="1186750"/>
            <a:ext cx="4860300" cy="80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Settlement</a:t>
            </a: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2524" y="3025172"/>
            <a:ext cx="4051300" cy="291693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