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Corben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orben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0072396" y="82650"/>
            <a:ext cx="240223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Morgan AP Teaching</a:t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-929556" y="4253728"/>
            <a:ext cx="9532999" cy="204915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U.S. History</a:t>
            </a:r>
            <a:endParaRPr sz="3200">
              <a:solidFill>
                <a:schemeClr val="dk1"/>
              </a:solidFill>
              <a:latin typeface="Corben"/>
              <a:ea typeface="Corben"/>
              <a:cs typeface="Corben"/>
              <a:sym typeface="Corben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The English Colonies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Notebook Page 1</a:t>
            </a:r>
            <a:endParaRPr sz="2400">
              <a:solidFill>
                <a:schemeClr val="dk1"/>
              </a:solidFill>
              <a:latin typeface="Corben"/>
              <a:ea typeface="Corben"/>
              <a:cs typeface="Corben"/>
              <a:sym typeface="Corbe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Morgan AP Teaching</a:t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422301" y="1964266"/>
            <a:ext cx="7852455" cy="4216401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Since the reign of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Henry VIII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Elizabeth I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16</a:t>
            </a:r>
            <a:r>
              <a:rPr baseline="3000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century there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 been very little in the way of religious toleration in England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Henry VIII and Elizabeth I had established and reestablished the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 of Supremacy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made the English monarchy official head of the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Church of England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the head, Elizabeth I enacted the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 of Uniformity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greatly limited the religious freedom of Englishmen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act required that Englishmen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attend Anglican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Church on Sunday the Common Book of Prayer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Failure to uphold either of these would result in penalties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persecution by Anglican officials and clergyman</a:t>
            </a:r>
            <a:endParaRPr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/>
          <p:nvPr/>
        </p:nvSpPr>
        <p:spPr>
          <a:xfrm>
            <a:off x="712144" y="677333"/>
            <a:ext cx="7370699" cy="80527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Anglican Persecution</a:t>
            </a:r>
            <a:endParaRPr/>
          </a:p>
        </p:txBody>
      </p:sp>
      <p:pic>
        <p:nvPicPr>
          <p:cNvPr descr="Image result for henry viii" id="93" name="Google Shape;9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19595" y="1905154"/>
            <a:ext cx="2950104" cy="4275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Morgan AP Teaching</a:t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433589" y="1630462"/>
            <a:ext cx="8992633" cy="4550206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of the primary groups to oppose such measures (besides Catholics) were the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Puritans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Puritans were Protestants who held true to the message of Luther (and especially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Calvin) that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rejected Catholic tradition, rituals, hierarchy, and papal authority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the split of the England church from the Catholic Church in the early 16th century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 predicated more on political power and the desire for Henry VIII's marriage annulment,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Anglican Church remained remarkably similar to the Roman Catholic Church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such, the 'Puritans’ were Protestants that desired a more purely Protestant church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Consequently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those Puritans who opposed the Act of Uniformity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income and traditions were pure persecuted to the point of exodus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Pilgrims (Puritans who left England)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left for the religiously tolerant Netherlands and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English colonies which remained largely free of Anglican officials and monarchal authority</a:t>
            </a:r>
            <a:endParaRPr/>
          </a:p>
        </p:txBody>
      </p:sp>
      <p:sp>
        <p:nvSpPr>
          <p:cNvPr id="100" name="Google Shape;100;p15"/>
          <p:cNvSpPr/>
          <p:nvPr/>
        </p:nvSpPr>
        <p:spPr>
          <a:xfrm>
            <a:off x="847627" y="632875"/>
            <a:ext cx="3972000" cy="805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Pilgrims</a:t>
            </a:r>
            <a:endParaRPr/>
          </a:p>
        </p:txBody>
      </p:sp>
      <p:pic>
        <p:nvPicPr>
          <p:cNvPr id="101" name="Google Shape;10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970433" y="3772253"/>
            <a:ext cx="2995789" cy="194726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Morgan AP Teaching</a:t>
            </a:r>
            <a:endParaRPr/>
          </a:p>
        </p:txBody>
      </p:sp>
      <p:sp>
        <p:nvSpPr>
          <p:cNvPr id="107" name="Google Shape;107;p16"/>
          <p:cNvSpPr/>
          <p:nvPr/>
        </p:nvSpPr>
        <p:spPr>
          <a:xfrm>
            <a:off x="422300" y="1630461"/>
            <a:ext cx="10990767" cy="4736472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Seeking religious asylum, many of the early colonists were either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 opportunists or religious dissidents seeking refuge and autonomy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such colony was the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Massachusetts Bay Colony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founded in 1628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Led by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John Winthrop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 Massachusetts Bay Company established a Puritan colony meant to function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 religious model for the rest the world; Boston was dubbed ‘a city upon a hill’ by Winthrop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Likewise, several decades later,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Penn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established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colony of Pennsylvania as a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Quaker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colony in 1681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Quakers were a radical Puritan group pacifism; this meant that not only did they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fight back against persecution, but they allegedly only 'quaked' in fear of God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rather than any man or element of nature (and this is how they got their name)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Regardless of the colony, this 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religiously-tolerant trend was indicative of most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colonial settlements in the English colonies during the 17th and 18th centuries </a:t>
            </a:r>
            <a:endParaRPr/>
          </a:p>
        </p:txBody>
      </p:sp>
      <p:sp>
        <p:nvSpPr>
          <p:cNvPr id="108" name="Google Shape;108;p16"/>
          <p:cNvSpPr/>
          <p:nvPr/>
        </p:nvSpPr>
        <p:spPr>
          <a:xfrm>
            <a:off x="983079" y="632879"/>
            <a:ext cx="6230522" cy="80527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Religious Freedom</a:t>
            </a:r>
            <a:endParaRPr/>
          </a:p>
        </p:txBody>
      </p:sp>
      <p:pic>
        <p:nvPicPr>
          <p:cNvPr id="109" name="Google Shape;109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791076" y="3798789"/>
            <a:ext cx="2219325" cy="2857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