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font" Target="fonts/Corben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0072396" y="82650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-2300314" y="181243"/>
            <a:ext cx="11742377" cy="165576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U.S. History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The Market Revolution</a:t>
            </a:r>
            <a:endParaRPr b="0" sz="4800" u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Notebook Page 8</a:t>
            </a:r>
            <a:endParaRPr b="0" sz="1800" u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539679" y="2147072"/>
            <a:ext cx="10573077" cy="36142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the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flourished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creating transportation, communication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networks, and goods and wealth from factories,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South stagnated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Cotton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grew well in the South and it began to take over southern farms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South sold this cotton to the North for textiles, as well as Britain &amp;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France, but it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not promote economic growth as well as free enterprise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Southern plantations remained focused on agriculture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became rich,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paled in comparison to the wealth and development of the North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South also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remained heavily dependent on the labor of African slaves, and wanted its preservation</a:t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1008089" y="1259649"/>
            <a:ext cx="3791947" cy="8052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Cash Crops</a:t>
            </a:r>
            <a:endParaRPr/>
          </a:p>
        </p:txBody>
      </p:sp>
      <p:pic>
        <p:nvPicPr>
          <p:cNvPr descr="http://hcpsgainesjm1.weebly.com/uploads/9/9/6/1/9961346/316156332.jpg" id="143" name="Google Shape;14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0442" y="2450389"/>
            <a:ext cx="3463634" cy="2590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learner.org/biographyofamerica/prog10/feature/images/map10_text.gif" id="148" name="Google Shape;14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649689" y="2283473"/>
            <a:ext cx="6948420" cy="306867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1800s, economic strategies had begun to change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newly-developed theory and practice put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 in the hands of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market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 and demand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rather than guilds or governments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promoted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entrepreneurship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—the starting of new industries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businesses—to meet the needs of society (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invisible hand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also argued that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prices and quality would be high,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the competition for business between companies </a:t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990002" y="1334085"/>
            <a:ext cx="5125947" cy="8052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Free Enterprise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1764" y="2679537"/>
            <a:ext cx="4036954" cy="227654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1191379" y="2202317"/>
            <a:ext cx="9377266" cy="37405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business quickly adopted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enterprise 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businesses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began to compete and grow,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greatly expanded communication and transportation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now focused on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buying and selling cheap goods rather than making it themselves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 made goods and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companies grew rich and powerful providing for the market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Despite these benefits, there were many cons including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dangerous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conditions, low wages, long hours, and child labor</a:t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765598" y="1230651"/>
            <a:ext cx="6230522" cy="8052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Market Revolution</a:t>
            </a:r>
            <a:endParaRPr/>
          </a:p>
        </p:txBody>
      </p:sp>
      <p:pic>
        <p:nvPicPr>
          <p:cNvPr descr="http://www.latinamericanstudies.org/ellis-island/cotton-mill.jpg" id="101" name="Google Shape;1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896" y="1379858"/>
            <a:ext cx="3335086" cy="236235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d3seu6qyu1a8jw.cloudfront.net/sites/default/files/images/bib_92651.jpg" id="106" name="Google Shape;10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0762" y="761999"/>
            <a:ext cx="7610475" cy="53340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chael\Desktop\index.jpg" id="111" name="Google Shape;11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0300" y="336679"/>
            <a:ext cx="7391400" cy="618464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chael\Desktop\seafoodkids.jpg" id="116" name="Google Shape;11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800" y="381000"/>
            <a:ext cx="9296400" cy="609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1063896" y="2157175"/>
            <a:ext cx="8529788" cy="32244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Morse code/telegrams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communication much quicker, until the telephone’s invention later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connected networks of northern states and supply routes via steam boats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Railroads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transportation and connected the nation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Roads also drastically improved transportation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factors combined to make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 much cheaper,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quicker, and more effective, thus reducing prices and promoting sales</a:t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1372498" y="1293294"/>
            <a:ext cx="7246101" cy="72186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Technological Improvements</a:t>
            </a:r>
            <a:endParaRPr/>
          </a:p>
        </p:txBody>
      </p:sp>
      <p:pic>
        <p:nvPicPr>
          <p:cNvPr descr="http://www.legendsofamerica.com/photos-railroad/Railroad%20train%20with%20locomotive%20in%20foreground%201915-500.jpg" id="124" name="Google Shape;12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3554" y="3591853"/>
            <a:ext cx="3114817" cy="225718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6657" y="947658"/>
            <a:ext cx="9034949" cy="5791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0" name="Google Shape;130;p20"/>
          <p:cNvSpPr/>
          <p:nvPr/>
        </p:nvSpPr>
        <p:spPr>
          <a:xfrm>
            <a:off x="2226275" y="106089"/>
            <a:ext cx="7246101" cy="72186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U.S. Railroad Expansion (1840-1850)</a:t>
            </a:r>
            <a:endParaRPr sz="28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136" y="-226310"/>
            <a:ext cx="11539728" cy="731062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