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Corben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orben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0072396" y="82650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85" name="Google Shape;85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/>
          <p:nvPr>
            <p:ph idx="1" type="subTitle"/>
          </p:nvPr>
        </p:nvSpPr>
        <p:spPr>
          <a:xfrm>
            <a:off x="-921136" y="4859970"/>
            <a:ext cx="9144000" cy="165576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U.S. History</a:t>
            </a:r>
            <a:endParaRPr/>
          </a:p>
          <a:p>
            <a:pPr indent="0" lvl="0" marL="0" rtl="0" algn="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en-US" sz="444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Colonial Governments</a:t>
            </a:r>
            <a:endParaRPr sz="4440">
              <a:latin typeface="Corben"/>
              <a:ea typeface="Corben"/>
              <a:cs typeface="Corben"/>
              <a:sym typeface="Corben"/>
            </a:endParaRPr>
          </a:p>
          <a:p>
            <a:pPr indent="0" lvl="0" marL="0" rtl="0" algn="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en-US" sz="222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Notebook Page 2</a:t>
            </a:r>
            <a:endParaRPr sz="2220">
              <a:latin typeface="Corben"/>
              <a:ea typeface="Corben"/>
              <a:cs typeface="Corben"/>
              <a:sym typeface="Corbe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422301" y="2111022"/>
            <a:ext cx="9974766" cy="406964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of the primary factors determining American culture and political views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 the unintended policy of ‘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benign neglect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practiced by the British crown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an entire ocean wean them, as well as multiple civil and foreign conflicts in Europe,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British crown did not have the time, money, or resources directly manage and administer the colonies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such, colonies operated much like autonomous individual states;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colonial governments collected taxes, raised militaries, and dictated commerce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these may all be normal governmental practices, such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autonomy technically required the approval the British monarchy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without the resources to administer or enforce policies, the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colonies were essentially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went decades without any real supervision or management by the British government</a:t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712145" y="677333"/>
            <a:ext cx="5959588" cy="80527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Benign Neglect</a:t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25055" y="3557456"/>
            <a:ext cx="2044644" cy="319475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634980" y="1751151"/>
            <a:ext cx="8044241" cy="4427364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were many different forms of government in the colonies but one thing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had in common was that, despite their differences, they were successful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such example the colony of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Virginia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which was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established in 1642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colonial representative assembly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representative assembly was known as the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House of Burgesses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it was an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elected assembly that had the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authority to levy taxes and establish a militia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They, like most other colonies, also upheld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Common Law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established regional judges -- all this in spite of the fact that their administration was a complete departure traditional British nobility and monarchy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Others like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Carolina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Georgia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also setup unique forms of government, run by non-nobility, and maintained the fundamentals of English law and society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1015138" y="780305"/>
            <a:ext cx="6230522" cy="80527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Unique Governments</a:t>
            </a:r>
            <a:endParaRPr sz="4000">
              <a:solidFill>
                <a:schemeClr val="dk1"/>
              </a:solidFill>
              <a:latin typeface="Corben"/>
              <a:ea typeface="Corben"/>
              <a:cs typeface="Corben"/>
              <a:sym typeface="Corben"/>
            </a:endParaRPr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8214" y="1971045"/>
            <a:ext cx="3702061" cy="229540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996674" y="2221726"/>
            <a:ext cx="8632748" cy="373880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colonies developed governments and practiced near autonomy, they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became increasingly independent, albeit still loyal to the British crown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Levying their own taxes, establishing militia and successful agriculturally-based economies, stabilizing, and expanding were all a testament to American ingenuity and sustainability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This, combined with their zeal for religious toleration, quickly resulted in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colonists developing their own identity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 particularly after defending themselves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other Europeans and Native Americans (such as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King Philip’s War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such, years later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 British would attempt to establish more control over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colonies, the colonies would almost universally call for independence or, at the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 least, a continuation of their near autonomy and a voice in the British government</a:t>
            </a: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621835" y="1197715"/>
            <a:ext cx="8206076" cy="80527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Impact of Benign Neglect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39706" y="3854978"/>
            <a:ext cx="2724915" cy="173283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