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Corben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font" Target="fonts/Corben-bold.fnt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hyperlink" Target="https://www.google.com/url?sa=i&amp;rct=j&amp;q=&amp;esrc=s&amp;source=images&amp;cd=&amp;cad=rja&amp;uact=8&amp;ved=2ahUKEwiixZCzlY_fAhXFhFQKHfLfAMwQjRx6BAgBEAU&amp;url=https://www.newhistorian.com/the-seven-years-war-begins/3777/&amp;psig=AOvVaw2Q_nR3FvNggMaS3tUB-Y7R&amp;ust=1544321861768777" TargetMode="External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0072396" y="82650"/>
            <a:ext cx="24022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Morgan AP Teaching</a:t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-921136" y="4859970"/>
            <a:ext cx="9144000" cy="165576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b="0" lang="en-US" sz="2960" u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U.S. History</a:t>
            </a:r>
            <a:endParaRPr/>
          </a:p>
          <a:p>
            <a:pPr indent="0" lvl="0" marL="0" marR="0" rtl="0" algn="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40"/>
              <a:buFont typeface="Arial"/>
              <a:buNone/>
            </a:pPr>
            <a:r>
              <a:rPr b="0" lang="en-US" sz="4440" u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American Independence</a:t>
            </a:r>
            <a:endParaRPr/>
          </a:p>
          <a:p>
            <a:pPr indent="0" lvl="0" marL="0" marR="0" rtl="0" algn="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b="0" lang="en-US" sz="2220" u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Notebook Page 3</a:t>
            </a:r>
            <a:endParaRPr b="0" sz="2220" u="none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Morgan AP Teaching</a:t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634481" y="2379461"/>
            <a:ext cx="9004607" cy="334653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 to the 18</a:t>
            </a:r>
            <a:r>
              <a:rPr baseline="30000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century, most men and women were oppressed by their rulers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Certain people were seen as superior, or rightful rulers, and could not be questioned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Starting in the 18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century, however,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rational thinkers began to question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process and authority exercised by political and religious authorities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emphasis quickly became the rights of the individual, and the idea of being created equal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Figures such as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Locke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asserted that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could not oppress others, or their rights 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life, liberty, or their property, without due process (a fair, evidence-based trial)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749950" y="1308825"/>
            <a:ext cx="6728400" cy="80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The Enlightenment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09522" y="1194652"/>
            <a:ext cx="2727627" cy="314916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Morgan AP Teaching</a:t>
            </a: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1110548" y="2283033"/>
            <a:ext cx="7435479" cy="317766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Europe and the colonies, this mean that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had a right to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and do as they pleased, as long as they followed common law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18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-century rulers were not ready for these ideas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Europe and the colonies, rulers began to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tighten their grip 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populations, as they attempted to hold onto their authority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resulted in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resistance from middle and lower class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—most-notably those in the colonies treated as second-class citizens </a:t>
            </a: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569991" y="1242704"/>
            <a:ext cx="7435479" cy="80527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Impact on the Colonies</a:t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8993" y="1909423"/>
            <a:ext cx="3024555" cy="392488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Morgan AP Teaching</a:t>
            </a:r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509369" y="2126863"/>
            <a:ext cx="7824146" cy="346471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 the tension started in the British Colonies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following the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Seven Years War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(1756-1763)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they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British used the colonists and their homes/money to fight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fund the battles vs the French and Natives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it left a sour taste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Colonist lives and homes were lost or damaged, and the Crown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(the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British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King George III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raised taxes on the colonists to pay for it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main objection from the colonists was that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taxes were levied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(issued) without their consent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unlike taxes on the people of Great Britain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989302" y="1170026"/>
            <a:ext cx="5395664" cy="80527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Seven Years War</a:t>
            </a:r>
            <a:endParaRPr/>
          </a:p>
        </p:txBody>
      </p:sp>
      <p:pic>
        <p:nvPicPr>
          <p:cNvPr descr="Image result for seven years war" id="109" name="Google Shape;109;p1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97902" y="1823747"/>
            <a:ext cx="4346935" cy="279918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8584" y="378346"/>
            <a:ext cx="7333792" cy="610130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Morgan AP Teaching</a:t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674826" y="2258214"/>
            <a:ext cx="8294677" cy="307634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series of acts were passed by the crown that truly upset the colonists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 acts such as the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Sugar Acts, Townsend Acts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 Acts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as well as the more intrusive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Quartering Acts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Intolerable Acts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infuriated the colonists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colonists saw this as a violation of their rights as citizens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was </a:t>
            </a: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tyrannical action by the king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passed upon them </a:t>
            </a: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debate </a:t>
            </a:r>
            <a:endParaRPr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consent from the colonists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—two things British people enjoyed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1146454" y="1311256"/>
            <a:ext cx="5156513" cy="80527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Colonial Unrest</a:t>
            </a: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77530" y="2793331"/>
            <a:ext cx="3039617" cy="21681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Morgan AP Teaching</a:t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422301" y="1813644"/>
            <a:ext cx="8529788" cy="418414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colonists gathered to oppose the British in Boston, they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began to harass British soldiers as their frustration mounted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rock-filled snowballs began pelting the soldiers, some fired on the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crowd, killing several Bostonians (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Boston Massacre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and enraging the colonists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Fighting, however, would not break out until 1775 with the fighting in Lexington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Concord in which colonial militia resisted the Intolerable Act’s disarmament 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the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Continental Congress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(meeting of leaders) attempted to negotiate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peace with King George (the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Olive Branch Petition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he rejected it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resulted then, after serious debate among the colonies, was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American Declaration for Independence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Great Britain in 1776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745624" y="894489"/>
            <a:ext cx="7672200" cy="80527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Independence Declared</a:t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9546" y="2103022"/>
            <a:ext cx="3000061" cy="360538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