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10388278" cy="1825096"/>
          </a:xfrm>
        </p:spPr>
        <p:txBody>
          <a:bodyPr/>
          <a:lstStyle/>
          <a:p>
            <a:r>
              <a:rPr lang="en-US" dirty="0" smtClean="0"/>
              <a:t>The Lord of the Flies Trial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877348"/>
          </a:xfrm>
        </p:spPr>
        <p:txBody>
          <a:bodyPr>
            <a:normAutofit/>
          </a:bodyPr>
          <a:lstStyle/>
          <a:p>
            <a:r>
              <a:rPr lang="en-US" dirty="0" smtClean="0"/>
              <a:t>ELA 8</a:t>
            </a:r>
            <a:r>
              <a:rPr lang="en-US" baseline="30000" dirty="0" smtClean="0"/>
              <a:t>th</a:t>
            </a:r>
            <a:r>
              <a:rPr lang="en-US" dirty="0" smtClean="0"/>
              <a:t> Grade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After reading and studying the book intensely, students role-played a trial from the British Court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jury deliberated each class to determine the accused guilt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Judges made sentences based on the verdicts rendered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2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Scene of the crimes of murder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80" r="422" b="8113"/>
          <a:stretch/>
        </p:blipFill>
        <p:spPr>
          <a:xfrm>
            <a:off x="623626" y="1617563"/>
            <a:ext cx="7004091" cy="4837416"/>
          </a:xfrm>
        </p:spPr>
      </p:pic>
    </p:spTree>
    <p:extLst>
      <p:ext uri="{BB962C8B-B14F-4D97-AF65-F5344CB8AC3E}">
        <p14:creationId xmlns:p14="http://schemas.microsoft.com/office/powerpoint/2010/main" val="421436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trial for the Murder of Piggy and Simon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0144"/>
          <a:stretch/>
        </p:blipFill>
        <p:spPr>
          <a:xfrm rot="5400000">
            <a:off x="1337546" y="1696949"/>
            <a:ext cx="4849793" cy="4534761"/>
          </a:xfrm>
        </p:spPr>
      </p:pic>
    </p:spTree>
    <p:extLst>
      <p:ext uri="{BB962C8B-B14F-4D97-AF65-F5344CB8AC3E}">
        <p14:creationId xmlns:p14="http://schemas.microsoft.com/office/powerpoint/2010/main" val="396329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Judges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0" y="666067"/>
            <a:ext cx="5365750" cy="40243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t="15505" r="20817" b="5907"/>
          <a:stretch/>
        </p:blipFill>
        <p:spPr>
          <a:xfrm>
            <a:off x="6491444" y="2155707"/>
            <a:ext cx="4118682" cy="41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0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Witnesses for the defense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t="24025" r="2914" b="13153"/>
          <a:stretch/>
        </p:blipFill>
        <p:spPr>
          <a:xfrm>
            <a:off x="567159" y="2141317"/>
            <a:ext cx="5960963" cy="38044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66" y="2292850"/>
            <a:ext cx="4668456" cy="35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4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80" y="817515"/>
            <a:ext cx="8610600" cy="1293028"/>
          </a:xfrm>
        </p:spPr>
        <p:txBody>
          <a:bodyPr/>
          <a:lstStyle/>
          <a:p>
            <a:r>
              <a:rPr lang="en-US" dirty="0"/>
              <a:t>The Witnesses for the defense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0" b="20506"/>
          <a:stretch/>
        </p:blipFill>
        <p:spPr>
          <a:xfrm>
            <a:off x="1176760" y="2345985"/>
            <a:ext cx="9144000" cy="355342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9296400" cy="1293028"/>
          </a:xfrm>
        </p:spPr>
        <p:txBody>
          <a:bodyPr/>
          <a:lstStyle/>
          <a:p>
            <a:r>
              <a:rPr lang="en-US" dirty="0" smtClean="0"/>
              <a:t>The Witness for the Prosecution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4" b="23075"/>
          <a:stretch/>
        </p:blipFill>
        <p:spPr>
          <a:xfrm>
            <a:off x="426856" y="2057401"/>
            <a:ext cx="10359356" cy="3463723"/>
          </a:xfrm>
        </p:spPr>
      </p:pic>
    </p:spTree>
    <p:extLst>
      <p:ext uri="{BB962C8B-B14F-4D97-AF65-F5344CB8AC3E}">
        <p14:creationId xmlns:p14="http://schemas.microsoft.com/office/powerpoint/2010/main" val="135586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Jury has a verdict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47588" r="30523" b="27677"/>
          <a:stretch/>
        </p:blipFill>
        <p:spPr>
          <a:xfrm>
            <a:off x="1319513" y="2210765"/>
            <a:ext cx="9025552" cy="3449255"/>
          </a:xfrm>
        </p:spPr>
      </p:pic>
    </p:spTree>
    <p:extLst>
      <p:ext uri="{BB962C8B-B14F-4D97-AF65-F5344CB8AC3E}">
        <p14:creationId xmlns:p14="http://schemas.microsoft.com/office/powerpoint/2010/main" val="214400965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18</TotalTime>
  <Words>83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Vapor Trail</vt:lpstr>
      <vt:lpstr>The Lord of the Flies Trial</vt:lpstr>
      <vt:lpstr>The Scene of the crimes of murder</vt:lpstr>
      <vt:lpstr>On trial for the Murder of Piggy and Simon</vt:lpstr>
      <vt:lpstr>The Judges</vt:lpstr>
      <vt:lpstr>The Witnesses for the defense</vt:lpstr>
      <vt:lpstr>The Witnesses for the defense</vt:lpstr>
      <vt:lpstr>The Witness for the Prosecution</vt:lpstr>
      <vt:lpstr>The Jury has a verdict</vt:lpstr>
    </vt:vector>
  </TitlesOfParts>
  <Company>KPBSD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of the Flies Trial</dc:title>
  <dc:creator>Gia Baker</dc:creator>
  <cp:lastModifiedBy>Gia Baker</cp:lastModifiedBy>
  <cp:revision>3</cp:revision>
  <dcterms:created xsi:type="dcterms:W3CDTF">2021-05-03T21:54:33Z</dcterms:created>
  <dcterms:modified xsi:type="dcterms:W3CDTF">2021-05-03T22:13:04Z</dcterms:modified>
</cp:coreProperties>
</file>