
<file path=[Content_Types].xml><?xml version="1.0" encoding="utf-8"?>
<Types xmlns="http://schemas.openxmlformats.org/package/2006/content-types">
  <Default Extension="emf" ContentType="image/x-emf"/>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5"/>
    <p:sldMasterId id="2147483726" r:id="rId6"/>
    <p:sldMasterId id="2147483702" r:id="rId7"/>
  </p:sldMasterIdLst>
  <p:notesMasterIdLst>
    <p:notesMasterId r:id="rId101"/>
  </p:notesMasterIdLst>
  <p:sldIdLst>
    <p:sldId id="779" r:id="rId8"/>
    <p:sldId id="387" r:id="rId9"/>
    <p:sldId id="639" r:id="rId10"/>
    <p:sldId id="795" r:id="rId11"/>
    <p:sldId id="577" r:id="rId12"/>
    <p:sldId id="748" r:id="rId13"/>
    <p:sldId id="787" r:id="rId14"/>
    <p:sldId id="643" r:id="rId15"/>
    <p:sldId id="789" r:id="rId16"/>
    <p:sldId id="791" r:id="rId17"/>
    <p:sldId id="811" r:id="rId18"/>
    <p:sldId id="812" r:id="rId19"/>
    <p:sldId id="611" r:id="rId20"/>
    <p:sldId id="593" r:id="rId21"/>
    <p:sldId id="597" r:id="rId22"/>
    <p:sldId id="648" r:id="rId23"/>
    <p:sldId id="580" r:id="rId24"/>
    <p:sldId id="646" r:id="rId25"/>
    <p:sldId id="750" r:id="rId26"/>
    <p:sldId id="583" r:id="rId27"/>
    <p:sldId id="592" r:id="rId28"/>
    <p:sldId id="590" r:id="rId29"/>
    <p:sldId id="579" r:id="rId30"/>
    <p:sldId id="654" r:id="rId31"/>
    <p:sldId id="797" r:id="rId32"/>
    <p:sldId id="649" r:id="rId33"/>
    <p:sldId id="655" r:id="rId34"/>
    <p:sldId id="651" r:id="rId35"/>
    <p:sldId id="582" r:id="rId36"/>
    <p:sldId id="584" r:id="rId37"/>
    <p:sldId id="650" r:id="rId38"/>
    <p:sldId id="800" r:id="rId39"/>
    <p:sldId id="657" r:id="rId40"/>
    <p:sldId id="656" r:id="rId41"/>
    <p:sldId id="805" r:id="rId42"/>
    <p:sldId id="601" r:id="rId43"/>
    <p:sldId id="602" r:id="rId44"/>
    <p:sldId id="658" r:id="rId45"/>
    <p:sldId id="806" r:id="rId46"/>
    <p:sldId id="640" r:id="rId47"/>
    <p:sldId id="603" r:id="rId48"/>
    <p:sldId id="636" r:id="rId49"/>
    <p:sldId id="792" r:id="rId50"/>
    <p:sldId id="799" r:id="rId51"/>
    <p:sldId id="804" r:id="rId52"/>
    <p:sldId id="801" r:id="rId53"/>
    <p:sldId id="600" r:id="rId54"/>
    <p:sldId id="793" r:id="rId55"/>
    <p:sldId id="604" r:id="rId56"/>
    <p:sldId id="642" r:id="rId57"/>
    <p:sldId id="794" r:id="rId58"/>
    <p:sldId id="737" r:id="rId59"/>
    <p:sldId id="645" r:id="rId60"/>
    <p:sldId id="738" r:id="rId61"/>
    <p:sldId id="256" r:id="rId62"/>
    <p:sldId id="569" r:id="rId63"/>
    <p:sldId id="741" r:id="rId64"/>
    <p:sldId id="572" r:id="rId65"/>
    <p:sldId id="573" r:id="rId66"/>
    <p:sldId id="790" r:id="rId67"/>
    <p:sldId id="605" r:id="rId68"/>
    <p:sldId id="571" r:id="rId69"/>
    <p:sldId id="764" r:id="rId70"/>
    <p:sldId id="574" r:id="rId71"/>
    <p:sldId id="608" r:id="rId72"/>
    <p:sldId id="609" r:id="rId73"/>
    <p:sldId id="629" r:id="rId74"/>
    <p:sldId id="807" r:id="rId75"/>
    <p:sldId id="808" r:id="rId76"/>
    <p:sldId id="809" r:id="rId77"/>
    <p:sldId id="810" r:id="rId78"/>
    <p:sldId id="281" r:id="rId79"/>
    <p:sldId id="282" r:id="rId80"/>
    <p:sldId id="283" r:id="rId81"/>
    <p:sldId id="286" r:id="rId82"/>
    <p:sldId id="288" r:id="rId83"/>
    <p:sldId id="291" r:id="rId84"/>
    <p:sldId id="293" r:id="rId85"/>
    <p:sldId id="294" r:id="rId86"/>
    <p:sldId id="295" r:id="rId87"/>
    <p:sldId id="297" r:id="rId88"/>
    <p:sldId id="298" r:id="rId89"/>
    <p:sldId id="299" r:id="rId90"/>
    <p:sldId id="300" r:id="rId91"/>
    <p:sldId id="301" r:id="rId92"/>
    <p:sldId id="302" r:id="rId93"/>
    <p:sldId id="303" r:id="rId94"/>
    <p:sldId id="304" r:id="rId95"/>
    <p:sldId id="305" r:id="rId96"/>
    <p:sldId id="336" r:id="rId97"/>
    <p:sldId id="337" r:id="rId98"/>
    <p:sldId id="338" r:id="rId99"/>
    <p:sldId id="339" r:id="rId100"/>
  </p:sldIdLst>
  <p:sldSz cx="12192000" cy="6858000"/>
  <p:notesSz cx="7102475" cy="9388475"/>
  <p:custDataLst>
    <p:tags r:id="rId10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9" name="Jean Maertens" initials="JM" lastIdx="20" clrIdx="28">
    <p:extLst/>
  </p:cmAuthor>
  <p:cmAuthor id="1" name="Barb Mullins" initials="BM" lastIdx="225" clrIdx="0">
    <p:extLst/>
  </p:cmAuthor>
  <p:cmAuthor id="2" name="Jane Nuessen" initials="JN" lastIdx="10" clrIdx="1">
    <p:extLst/>
  </p:cmAuthor>
  <p:cmAuthor id="3" name="Jane Nuessen" initials="JN [2]" lastIdx="1" clrIdx="2">
    <p:extLst/>
  </p:cmAuthor>
  <p:cmAuthor id="4" name="Jane Nuessen" initials="JN [3]" lastIdx="1" clrIdx="3">
    <p:extLst/>
  </p:cmAuthor>
  <p:cmAuthor id="5" name="Jane Nuessen" initials="JN [4]" lastIdx="1" clrIdx="4">
    <p:extLst/>
  </p:cmAuthor>
  <p:cmAuthor id="6" name="Jane Nuessen" initials="JN [5]" lastIdx="1" clrIdx="5">
    <p:extLst/>
  </p:cmAuthor>
  <p:cmAuthor id="7" name="Jane Nuessen" initials="JN [6]" lastIdx="1" clrIdx="6">
    <p:extLst/>
  </p:cmAuthor>
  <p:cmAuthor id="8" name="Jane Nuessen" initials="JN [7]" lastIdx="1" clrIdx="7">
    <p:extLst/>
  </p:cmAuthor>
  <p:cmAuthor id="9" name="Jane Nuessen" initials="JN [8]" lastIdx="1" clrIdx="8">
    <p:extLst/>
  </p:cmAuthor>
  <p:cmAuthor id="10" name="Jane Nuessen" initials="JN [9]" lastIdx="1" clrIdx="9">
    <p:extLst/>
  </p:cmAuthor>
  <p:cmAuthor id="11" name="Jane Nuessen" initials="JN [10]" lastIdx="1" clrIdx="10">
    <p:extLst/>
  </p:cmAuthor>
  <p:cmAuthor id="12" name="Jane Nuessen" initials="JN [11]" lastIdx="1" clrIdx="11">
    <p:extLst/>
  </p:cmAuthor>
  <p:cmAuthor id="13" name="Jane Nuessen" initials="JN [12]" lastIdx="1" clrIdx="12">
    <p:extLst/>
  </p:cmAuthor>
  <p:cmAuthor id="14" name="Kristin Moran" initials="KM" lastIdx="56" clrIdx="13">
    <p:extLst/>
  </p:cmAuthor>
  <p:cmAuthor id="15" name="Elaine Vislocky" initials="EV" lastIdx="16" clrIdx="14"/>
  <p:cmAuthor id="16" name="Robin Whitacre" initials="RW" lastIdx="56" clrIdx="15">
    <p:extLst/>
  </p:cmAuthor>
  <p:cmAuthor id="17" name="Elaine Vislocky" initials="EV [6]" lastIdx="1" clrIdx="16"/>
  <p:cmAuthor id="18" name="Elaine Vislocky" initials="EV [7]" lastIdx="1" clrIdx="17"/>
  <p:cmAuthor id="19" name="patrice newnam" initials="pn" lastIdx="23" clrIdx="18">
    <p:extLst/>
  </p:cmAuthor>
  <p:cmAuthor id="20" name="Robin Whitacre" initials="RW [2]" lastIdx="9" clrIdx="19"/>
  <p:cmAuthor id="21" name="Elaine Vislocky" initials="EV [17]" lastIdx="1" clrIdx="20"/>
  <p:cmAuthor id="22" name="Elaine Vislocky" initials="EV [18]" lastIdx="1" clrIdx="21"/>
  <p:cmAuthor id="23" name="Elaine Vislocky" initials="EV [20]" lastIdx="1" clrIdx="22"/>
  <p:cmAuthor id="24" name="Elaine Vislocky" initials="EV [21]" lastIdx="1" clrIdx="23"/>
  <p:cmAuthor id="25" name="Elaine Vislocky" initials="EV [23]" lastIdx="1" clrIdx="24"/>
  <p:cmAuthor id="26" name="Robin Whitacre" initials="RW [3]" lastIdx="30" clrIdx="25">
    <p:extLst/>
  </p:cmAuthor>
  <p:cmAuthor id="27" name="Yvonne Sorenson" initials="YS" lastIdx="39" clrIdx="26"/>
  <p:cmAuthor id="28" name="Holly Alexander" initials="HA" lastIdx="11" clrIdx="27">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90A6"/>
    <a:srgbClr val="FFC20E"/>
    <a:srgbClr val="00854F"/>
    <a:srgbClr val="FFFFFF"/>
    <a:srgbClr val="039447"/>
    <a:srgbClr val="D9D9D9"/>
    <a:srgbClr val="3CB449"/>
    <a:srgbClr val="F15A2C"/>
    <a:srgbClr val="675E9E"/>
    <a:srgbClr val="ED1C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8" autoAdjust="0"/>
    <p:restoredTop sz="70175" autoAdjust="0"/>
  </p:normalViewPr>
  <p:slideViewPr>
    <p:cSldViewPr snapToGrid="0">
      <p:cViewPr>
        <p:scale>
          <a:sx n="88" d="100"/>
          <a:sy n="88" d="100"/>
        </p:scale>
        <p:origin x="92" y="3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7" Type="http://schemas.openxmlformats.org/officeDocument/2006/relationships/slideMaster" Target="slideMasters/slideMaster3.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07" Type="http://schemas.openxmlformats.org/officeDocument/2006/relationships/tableStyles" Target="tableStyles.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102" Type="http://schemas.openxmlformats.org/officeDocument/2006/relationships/tags" Target="tags/tag1.xml"/><Relationship Id="rId5" Type="http://schemas.openxmlformats.org/officeDocument/2006/relationships/slideMaster" Target="slideMasters/slideMaster1.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commentAuthors" Target="commentAuthor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1B68B9B7-48BF-4EF3-A577-FBD8101F7667}" type="datetimeFigureOut">
              <a:rPr lang="en-US" smtClean="0"/>
              <a:t>5/23/2019</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6D72A216-2807-4B17-B93F-D97B03D83585}"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Hidden slide</a:t>
            </a:r>
          </a:p>
        </p:txBody>
      </p:sp>
      <p:sp>
        <p:nvSpPr>
          <p:cNvPr id="4" name="Slide Number Placeholder 3"/>
          <p:cNvSpPr>
            <a:spLocks noGrp="1"/>
          </p:cNvSpPr>
          <p:nvPr>
            <p:ph type="sldNum" sz="quarter" idx="10"/>
          </p:nvPr>
        </p:nvSpPr>
        <p:spPr/>
        <p:txBody>
          <a:bodyPr/>
          <a:lstStyle/>
          <a:p>
            <a:fld id="{6D72A216-2807-4B17-B93F-D97B03D83585}" type="slidenum">
              <a:rPr lang="en-US" smtClean="0"/>
              <a:t>1</a:t>
            </a:fld>
            <a:endParaRPr lang="en-US" dirty="0"/>
          </a:p>
        </p:txBody>
      </p:sp>
    </p:spTree>
    <p:extLst>
      <p:ext uri="{BB962C8B-B14F-4D97-AF65-F5344CB8AC3E}">
        <p14:creationId xmlns:p14="http://schemas.microsoft.com/office/powerpoint/2010/main" val="2806922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links go to hidden slides at the end of this deck</a:t>
            </a:r>
          </a:p>
        </p:txBody>
      </p:sp>
      <p:sp>
        <p:nvSpPr>
          <p:cNvPr id="4" name="Slide Number Placeholder 3"/>
          <p:cNvSpPr>
            <a:spLocks noGrp="1"/>
          </p:cNvSpPr>
          <p:nvPr>
            <p:ph type="sldNum" sz="quarter" idx="10"/>
          </p:nvPr>
        </p:nvSpPr>
        <p:spPr/>
        <p:txBody>
          <a:bodyPr/>
          <a:lstStyle/>
          <a:p>
            <a:fld id="{6D72A216-2807-4B17-B93F-D97B03D83585}" type="slidenum">
              <a:rPr lang="en-US" smtClean="0"/>
              <a:t>21</a:t>
            </a:fld>
            <a:endParaRPr lang="en-US"/>
          </a:p>
        </p:txBody>
      </p:sp>
    </p:spTree>
    <p:extLst>
      <p:ext uri="{BB962C8B-B14F-4D97-AF65-F5344CB8AC3E}">
        <p14:creationId xmlns:p14="http://schemas.microsoft.com/office/powerpoint/2010/main" val="611547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 link to student</a:t>
            </a:r>
            <a:r>
              <a:rPr lang="en-US" baseline="0" dirty="0"/>
              <a:t> Test Warm-ups is:</a:t>
            </a:r>
          </a:p>
          <a:p>
            <a:r>
              <a:rPr lang="en-US" dirty="0"/>
              <a:t>http://warmup.nwea.org/warmup_start_educators_map.html</a:t>
            </a:r>
          </a:p>
          <a:p>
            <a:endParaRPr lang="en-US" dirty="0"/>
          </a:p>
        </p:txBody>
      </p:sp>
      <p:sp>
        <p:nvSpPr>
          <p:cNvPr id="4" name="Slide Number Placeholder 3"/>
          <p:cNvSpPr>
            <a:spLocks noGrp="1"/>
          </p:cNvSpPr>
          <p:nvPr>
            <p:ph type="sldNum" sz="quarter" idx="10"/>
          </p:nvPr>
        </p:nvSpPr>
        <p:spPr/>
        <p:txBody>
          <a:bodyPr/>
          <a:lstStyle/>
          <a:p>
            <a:fld id="{6D72A216-2807-4B17-B93F-D97B03D83585}" type="slidenum">
              <a:rPr lang="en-US" smtClean="0"/>
              <a:t>30</a:t>
            </a:fld>
            <a:endParaRPr lang="en-US"/>
          </a:p>
        </p:txBody>
      </p:sp>
    </p:spTree>
    <p:extLst>
      <p:ext uri="{BB962C8B-B14F-4D97-AF65-F5344CB8AC3E}">
        <p14:creationId xmlns:p14="http://schemas.microsoft.com/office/powerpoint/2010/main" val="3633343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72A216-2807-4B17-B93F-D97B03D83585}" type="slidenum">
              <a:rPr lang="en-US" smtClean="0"/>
              <a:t>34</a:t>
            </a:fld>
            <a:endParaRPr lang="en-US"/>
          </a:p>
        </p:txBody>
      </p:sp>
    </p:spTree>
    <p:extLst>
      <p:ext uri="{BB962C8B-B14F-4D97-AF65-F5344CB8AC3E}">
        <p14:creationId xmlns:p14="http://schemas.microsoft.com/office/powerpoint/2010/main" val="2507661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 link to student</a:t>
            </a:r>
            <a:r>
              <a:rPr lang="en-US" baseline="0" dirty="0"/>
              <a:t> Test Warm-ups is:</a:t>
            </a:r>
          </a:p>
          <a:p>
            <a:r>
              <a:rPr lang="en-US" dirty="0"/>
              <a:t>http://warmup.nwea.org/warmup_start_educators_map.html</a:t>
            </a:r>
          </a:p>
          <a:p>
            <a:endParaRPr lang="en-US" dirty="0"/>
          </a:p>
        </p:txBody>
      </p:sp>
      <p:sp>
        <p:nvSpPr>
          <p:cNvPr id="4" name="Slide Number Placeholder 3"/>
          <p:cNvSpPr>
            <a:spLocks noGrp="1"/>
          </p:cNvSpPr>
          <p:nvPr>
            <p:ph type="sldNum" sz="quarter" idx="10"/>
          </p:nvPr>
        </p:nvSpPr>
        <p:spPr/>
        <p:txBody>
          <a:bodyPr/>
          <a:lstStyle/>
          <a:p>
            <a:fld id="{6D72A216-2807-4B17-B93F-D97B03D83585}" type="slidenum">
              <a:rPr lang="en-US" smtClean="0"/>
              <a:t>35</a:t>
            </a:fld>
            <a:endParaRPr lang="en-US"/>
          </a:p>
        </p:txBody>
      </p:sp>
    </p:spTree>
    <p:extLst>
      <p:ext uri="{BB962C8B-B14F-4D97-AF65-F5344CB8AC3E}">
        <p14:creationId xmlns:p14="http://schemas.microsoft.com/office/powerpoint/2010/main" val="278370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72A216-2807-4B17-B93F-D97B03D83585}" type="slidenum">
              <a:rPr lang="en-US" smtClean="0"/>
              <a:t>37</a:t>
            </a:fld>
            <a:endParaRPr lang="en-US" dirty="0"/>
          </a:p>
        </p:txBody>
      </p:sp>
    </p:spTree>
    <p:extLst>
      <p:ext uri="{BB962C8B-B14F-4D97-AF65-F5344CB8AC3E}">
        <p14:creationId xmlns:p14="http://schemas.microsoft.com/office/powerpoint/2010/main" val="3215388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72A216-2807-4B17-B93F-D97B03D83585}" type="slidenum">
              <a:rPr lang="en-US" smtClean="0"/>
              <a:t>43</a:t>
            </a:fld>
            <a:endParaRPr lang="en-US" dirty="0"/>
          </a:p>
        </p:txBody>
      </p:sp>
    </p:spTree>
    <p:extLst>
      <p:ext uri="{BB962C8B-B14F-4D97-AF65-F5344CB8AC3E}">
        <p14:creationId xmlns:p14="http://schemas.microsoft.com/office/powerpoint/2010/main" val="2990510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Animated slide</a:t>
            </a:r>
          </a:p>
          <a:p>
            <a:endParaRPr lang="en-US" dirty="0"/>
          </a:p>
        </p:txBody>
      </p:sp>
      <p:sp>
        <p:nvSpPr>
          <p:cNvPr id="4" name="Slide Number Placeholder 3"/>
          <p:cNvSpPr>
            <a:spLocks noGrp="1"/>
          </p:cNvSpPr>
          <p:nvPr>
            <p:ph type="sldNum" sz="quarter" idx="10"/>
          </p:nvPr>
        </p:nvSpPr>
        <p:spPr/>
        <p:txBody>
          <a:bodyPr/>
          <a:lstStyle/>
          <a:p>
            <a:fld id="{6D72A216-2807-4B17-B93F-D97B03D83585}" type="slidenum">
              <a:rPr lang="en-US" smtClean="0"/>
              <a:t>52</a:t>
            </a:fld>
            <a:endParaRPr lang="en-US" dirty="0"/>
          </a:p>
        </p:txBody>
      </p:sp>
    </p:spTree>
    <p:extLst>
      <p:ext uri="{BB962C8B-B14F-4D97-AF65-F5344CB8AC3E}">
        <p14:creationId xmlns:p14="http://schemas.microsoft.com/office/powerpoint/2010/main" val="1777426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72A216-2807-4B17-B93F-D97B03D83585}" type="slidenum">
              <a:rPr lang="en-US" smtClean="0"/>
              <a:t>53</a:t>
            </a:fld>
            <a:endParaRPr lang="en-US" dirty="0"/>
          </a:p>
        </p:txBody>
      </p:sp>
    </p:spTree>
    <p:extLst>
      <p:ext uri="{BB962C8B-B14F-4D97-AF65-F5344CB8AC3E}">
        <p14:creationId xmlns:p14="http://schemas.microsoft.com/office/powerpoint/2010/main" val="386219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to add picture,</a:t>
            </a:r>
            <a:r>
              <a:rPr lang="en-US" baseline="0" dirty="0"/>
              <a:t> name, title, and contact info.</a:t>
            </a:r>
          </a:p>
        </p:txBody>
      </p:sp>
      <p:sp>
        <p:nvSpPr>
          <p:cNvPr id="4" name="Slide Number Placeholder 3"/>
          <p:cNvSpPr>
            <a:spLocks noGrp="1"/>
          </p:cNvSpPr>
          <p:nvPr>
            <p:ph type="sldNum" sz="quarter" idx="10"/>
          </p:nvPr>
        </p:nvSpPr>
        <p:spPr/>
        <p:txBody>
          <a:bodyPr/>
          <a:lstStyle/>
          <a:p>
            <a:fld id="{6D72A216-2807-4B17-B93F-D97B03D83585}" type="slidenum">
              <a:rPr lang="en-US" smtClean="0"/>
              <a:t>54</a:t>
            </a:fld>
            <a:endParaRPr lang="en-US" dirty="0"/>
          </a:p>
        </p:txBody>
      </p:sp>
    </p:spTree>
    <p:extLst>
      <p:ext uri="{BB962C8B-B14F-4D97-AF65-F5344CB8AC3E}">
        <p14:creationId xmlns:p14="http://schemas.microsoft.com/office/powerpoint/2010/main" val="3906425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72A216-2807-4B17-B93F-D97B03D83585}" type="slidenum">
              <a:rPr lang="en-US" smtClean="0"/>
              <a:t>55</a:t>
            </a:fld>
            <a:endParaRPr lang="en-US"/>
          </a:p>
        </p:txBody>
      </p:sp>
    </p:spTree>
    <p:extLst>
      <p:ext uri="{BB962C8B-B14F-4D97-AF65-F5344CB8AC3E}">
        <p14:creationId xmlns:p14="http://schemas.microsoft.com/office/powerpoint/2010/main" val="2072405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to add a picture, title, and contact info.</a:t>
            </a:r>
          </a:p>
        </p:txBody>
      </p:sp>
      <p:sp>
        <p:nvSpPr>
          <p:cNvPr id="4" name="Slide Number Placeholder 3"/>
          <p:cNvSpPr>
            <a:spLocks noGrp="1"/>
          </p:cNvSpPr>
          <p:nvPr>
            <p:ph type="sldNum" sz="quarter" idx="10"/>
          </p:nvPr>
        </p:nvSpPr>
        <p:spPr/>
        <p:txBody>
          <a:bodyPr/>
          <a:lstStyle/>
          <a:p>
            <a:fld id="{6D72A216-2807-4B17-B93F-D97B03D83585}" type="slidenum">
              <a:rPr lang="en-US" smtClean="0"/>
              <a:t>2</a:t>
            </a:fld>
            <a:endParaRPr lang="en-US"/>
          </a:p>
        </p:txBody>
      </p:sp>
    </p:spTree>
    <p:extLst>
      <p:ext uri="{BB962C8B-B14F-4D97-AF65-F5344CB8AC3E}">
        <p14:creationId xmlns:p14="http://schemas.microsoft.com/office/powerpoint/2010/main" val="1889773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Hidden slide</a:t>
            </a:r>
          </a:p>
          <a:p>
            <a:r>
              <a:rPr lang="en-US"/>
              <a:t>Animated slide</a:t>
            </a:r>
          </a:p>
        </p:txBody>
      </p:sp>
      <p:sp>
        <p:nvSpPr>
          <p:cNvPr id="4" name="Slide Number Placeholder 3"/>
          <p:cNvSpPr>
            <a:spLocks noGrp="1"/>
          </p:cNvSpPr>
          <p:nvPr>
            <p:ph type="sldNum" sz="quarter" idx="10"/>
          </p:nvPr>
        </p:nvSpPr>
        <p:spPr/>
        <p:txBody>
          <a:bodyPr/>
          <a:lstStyle/>
          <a:p>
            <a:fld id="{A932FF5E-9322-584A-AC14-FFCE1F649973}" type="slidenum">
              <a:rPr lang="en-US" smtClean="0"/>
              <a:pPr/>
              <a:t>56</a:t>
            </a:fld>
            <a:endParaRPr lang="en-US"/>
          </a:p>
        </p:txBody>
      </p:sp>
    </p:spTree>
    <p:extLst>
      <p:ext uri="{BB962C8B-B14F-4D97-AF65-F5344CB8AC3E}">
        <p14:creationId xmlns:p14="http://schemas.microsoft.com/office/powerpoint/2010/main" val="562384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Animated slide</a:t>
            </a:r>
          </a:p>
          <a:p>
            <a:endParaRPr lang="en-US"/>
          </a:p>
          <a:p>
            <a:pPr defTabSz="931774">
              <a:defRPr/>
            </a:pPr>
            <a:r>
              <a:rPr lang="en-US"/>
              <a:t>Note: The Back link takes</a:t>
            </a:r>
            <a:r>
              <a:rPr lang="en-US" baseline="0"/>
              <a:t> you back to Activating Prior Knowledge</a:t>
            </a:r>
            <a:endParaRPr lang="en-US"/>
          </a:p>
          <a:p>
            <a:endParaRPr lang="en-US"/>
          </a:p>
        </p:txBody>
      </p:sp>
      <p:sp>
        <p:nvSpPr>
          <p:cNvPr id="4" name="Slide Number Placeholder 3"/>
          <p:cNvSpPr>
            <a:spLocks noGrp="1"/>
          </p:cNvSpPr>
          <p:nvPr>
            <p:ph type="sldNum" sz="quarter" idx="10"/>
          </p:nvPr>
        </p:nvSpPr>
        <p:spPr/>
        <p:txBody>
          <a:bodyPr/>
          <a:lstStyle/>
          <a:p>
            <a:fld id="{A932FF5E-9322-584A-AC14-FFCE1F649973}" type="slidenum">
              <a:rPr lang="en-US" smtClean="0"/>
              <a:pPr/>
              <a:t>57</a:t>
            </a:fld>
            <a:endParaRPr lang="en-US"/>
          </a:p>
        </p:txBody>
      </p:sp>
    </p:spTree>
    <p:extLst>
      <p:ext uri="{BB962C8B-B14F-4D97-AF65-F5344CB8AC3E}">
        <p14:creationId xmlns:p14="http://schemas.microsoft.com/office/powerpoint/2010/main" val="2794668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Animated slide</a:t>
            </a:r>
          </a:p>
          <a:p>
            <a:endParaRPr lang="en-US"/>
          </a:p>
          <a:p>
            <a:r>
              <a:rPr lang="en-US"/>
              <a:t>Note: The Forward link</a:t>
            </a:r>
            <a:r>
              <a:rPr lang="en-US" baseline="0"/>
              <a:t> takes you to the next slide</a:t>
            </a:r>
            <a:endParaRPr lang="en-US"/>
          </a:p>
          <a:p>
            <a:endParaRPr lang="en-US"/>
          </a:p>
          <a:p>
            <a:endParaRPr lang="en-US"/>
          </a:p>
        </p:txBody>
      </p:sp>
      <p:sp>
        <p:nvSpPr>
          <p:cNvPr id="4" name="Slide Number Placeholder 3"/>
          <p:cNvSpPr>
            <a:spLocks noGrp="1"/>
          </p:cNvSpPr>
          <p:nvPr>
            <p:ph type="sldNum" sz="quarter" idx="10"/>
          </p:nvPr>
        </p:nvSpPr>
        <p:spPr/>
        <p:txBody>
          <a:bodyPr/>
          <a:lstStyle/>
          <a:p>
            <a:fld id="{6D72A216-2807-4B17-B93F-D97B03D83585}" type="slidenum">
              <a:rPr lang="en-US" smtClean="0"/>
              <a:t>58</a:t>
            </a:fld>
            <a:endParaRPr lang="en-US"/>
          </a:p>
        </p:txBody>
      </p:sp>
    </p:spTree>
    <p:extLst>
      <p:ext uri="{BB962C8B-B14F-4D97-AF65-F5344CB8AC3E}">
        <p14:creationId xmlns:p14="http://schemas.microsoft.com/office/powerpoint/2010/main" val="22925894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Animated slide</a:t>
            </a:r>
          </a:p>
          <a:p>
            <a:endParaRPr lang="en-US" dirty="0"/>
          </a:p>
          <a:p>
            <a:r>
              <a:rPr lang="en-US" dirty="0"/>
              <a:t>Note: The Back link takes</a:t>
            </a:r>
            <a:r>
              <a:rPr lang="en-US" baseline="0" dirty="0"/>
              <a:t> you back to Activating Prior Knowledge</a:t>
            </a:r>
            <a:endParaRPr lang="en-US" dirty="0"/>
          </a:p>
        </p:txBody>
      </p:sp>
      <p:sp>
        <p:nvSpPr>
          <p:cNvPr id="4" name="Slide Number Placeholder 3"/>
          <p:cNvSpPr>
            <a:spLocks noGrp="1"/>
          </p:cNvSpPr>
          <p:nvPr>
            <p:ph type="sldNum" sz="quarter" idx="10"/>
          </p:nvPr>
        </p:nvSpPr>
        <p:spPr/>
        <p:txBody>
          <a:bodyPr/>
          <a:lstStyle/>
          <a:p>
            <a:fld id="{6D72A216-2807-4B17-B93F-D97B03D83585}" type="slidenum">
              <a:rPr lang="en-US" smtClean="0"/>
              <a:t>59</a:t>
            </a:fld>
            <a:endParaRPr lang="en-US"/>
          </a:p>
        </p:txBody>
      </p:sp>
    </p:spTree>
    <p:extLst>
      <p:ext uri="{BB962C8B-B14F-4D97-AF65-F5344CB8AC3E}">
        <p14:creationId xmlns:p14="http://schemas.microsoft.com/office/powerpoint/2010/main" val="17033268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Animated</a:t>
            </a:r>
            <a:r>
              <a:rPr lang="en-US" baseline="0"/>
              <a:t> slide</a:t>
            </a:r>
          </a:p>
          <a:p>
            <a:endParaRPr lang="en-US" baseline="0"/>
          </a:p>
          <a:p>
            <a:r>
              <a:rPr lang="en-US" baseline="0"/>
              <a:t>Note: The Forward link takes you to the next slide</a:t>
            </a:r>
            <a:endParaRPr lang="en-US"/>
          </a:p>
        </p:txBody>
      </p:sp>
      <p:sp>
        <p:nvSpPr>
          <p:cNvPr id="4" name="Slide Number Placeholder 3"/>
          <p:cNvSpPr>
            <a:spLocks noGrp="1"/>
          </p:cNvSpPr>
          <p:nvPr>
            <p:ph type="sldNum" sz="quarter" idx="10"/>
          </p:nvPr>
        </p:nvSpPr>
        <p:spPr/>
        <p:txBody>
          <a:bodyPr/>
          <a:lstStyle/>
          <a:p>
            <a:fld id="{A932FF5E-9322-584A-AC14-FFCE1F649973}" type="slidenum">
              <a:rPr lang="en-US" smtClean="0"/>
              <a:t>60</a:t>
            </a:fld>
            <a:endParaRPr lang="en-US"/>
          </a:p>
        </p:txBody>
      </p:sp>
    </p:spTree>
    <p:extLst>
      <p:ext uri="{BB962C8B-B14F-4D97-AF65-F5344CB8AC3E}">
        <p14:creationId xmlns:p14="http://schemas.microsoft.com/office/powerpoint/2010/main" val="599013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8067" name="Notes Placeholder 2"/>
          <p:cNvSpPr>
            <a:spLocks noGrp="1"/>
          </p:cNvSpPr>
          <p:nvPr>
            <p:ph type="body" idx="1"/>
          </p:nvPr>
        </p:nvSpPr>
        <p:spPr bwMode="auto">
          <a:xfrm>
            <a:off x="710248" y="4536133"/>
            <a:ext cx="5681980" cy="441225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42289">
              <a:defRPr/>
            </a:pPr>
            <a:r>
              <a:rPr lang="en-US"/>
              <a:t>Hidden slide</a:t>
            </a:r>
          </a:p>
          <a:p>
            <a:r>
              <a:rPr lang="en-US" altLang="en-US">
                <a:ea typeface="ＭＳ Ｐゴシック" panose="020B0600070205080204" pitchFamily="34" charset="-128"/>
              </a:rPr>
              <a:t>Animated slide</a:t>
            </a:r>
          </a:p>
        </p:txBody>
      </p:sp>
      <p:sp>
        <p:nvSpPr>
          <p:cNvPr id="88068" name="Slide Number Placeholder 8"/>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7197">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65610" indent="-294465" defTabSz="947197">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77862" indent="-235572" defTabSz="947197">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49006" indent="-235572" defTabSz="947197">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120151" indent="-235572" defTabSz="947197">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91295" indent="-235572" defTabSz="947197"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62440" indent="-235572" defTabSz="947197"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533585" indent="-235572" defTabSz="947197"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4004729" indent="-235572" defTabSz="947197"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47AE02B-7E67-408A-9304-9AC013830B65}" type="slidenum">
              <a:rPr lang="en-US" altLang="en-US" sz="800">
                <a:latin typeface="Arial" panose="020B0604020202020204" pitchFamily="34" charset="0"/>
              </a:rPr>
              <a:pPr>
                <a:spcBef>
                  <a:spcPct val="0"/>
                </a:spcBef>
              </a:pPr>
              <a:t>61</a:t>
            </a:fld>
            <a:endParaRPr lang="en-US" altLang="en-US" sz="800">
              <a:latin typeface="Arial" panose="020B0604020202020204" pitchFamily="34" charset="0"/>
            </a:endParaRPr>
          </a:p>
        </p:txBody>
      </p:sp>
      <p:sp>
        <p:nvSpPr>
          <p:cNvPr id="88069" name="Footer Placeholder 2"/>
          <p:cNvSpPr>
            <a:spLocks noGrp="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8833">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65610" indent="-294465" defTabSz="948833">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77862" indent="-235572" defTabSz="948833">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49006" indent="-235572" defTabSz="948833">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120151" indent="-235572" defTabSz="948833">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91295" indent="-235572" defTabSz="94883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62440" indent="-235572" defTabSz="94883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533585" indent="-235572" defTabSz="94883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4004729" indent="-235572" defTabSz="94883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r>
              <a:rPr lang="en-US" altLang="en-US" sz="800">
                <a:latin typeface="Arial" panose="020B0604020202020204" pitchFamily="34" charset="0"/>
              </a:rPr>
              <a:t>MAP</a:t>
            </a:r>
            <a:r>
              <a:rPr lang="en-US" altLang="en-US" sz="800" baseline="30000">
                <a:latin typeface="Arial" panose="020B0604020202020204" pitchFamily="34" charset="0"/>
              </a:rPr>
              <a:t>®</a:t>
            </a:r>
            <a:r>
              <a:rPr lang="en-US" altLang="en-US" sz="800">
                <a:latin typeface="Arial" panose="020B0604020202020204" pitchFamily="34" charset="0"/>
              </a:rPr>
              <a:t> Administration</a:t>
            </a:r>
          </a:p>
          <a:p>
            <a:pPr>
              <a:spcBef>
                <a:spcPct val="0"/>
              </a:spcBef>
            </a:pPr>
            <a:r>
              <a:rPr lang="en-US" altLang="en-US" sz="800">
                <a:latin typeface="Arial" panose="020B0604020202020204" pitchFamily="34" charset="0"/>
              </a:rPr>
              <a:t>Revised 1/2013</a:t>
            </a:r>
          </a:p>
          <a:p>
            <a:pPr>
              <a:spcBef>
                <a:spcPct val="0"/>
              </a:spcBef>
            </a:pPr>
            <a:r>
              <a:rPr lang="en-US" altLang="en-US" sz="800">
                <a:latin typeface="Arial" panose="020B0604020202020204" pitchFamily="34" charset="0"/>
              </a:rPr>
              <a:t>© 2013 Northwest Evaluation Association™</a:t>
            </a:r>
          </a:p>
        </p:txBody>
      </p:sp>
    </p:spTree>
    <p:extLst>
      <p:ext uri="{BB962C8B-B14F-4D97-AF65-F5344CB8AC3E}">
        <p14:creationId xmlns:p14="http://schemas.microsoft.com/office/powerpoint/2010/main" val="32519763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Animated slide</a:t>
            </a:r>
          </a:p>
          <a:p>
            <a:endParaRPr lang="en-US"/>
          </a:p>
          <a:p>
            <a:pPr defTabSz="931774">
              <a:defRPr/>
            </a:pPr>
            <a:r>
              <a:rPr lang="en-US"/>
              <a:t>Note: The Back link takes</a:t>
            </a:r>
            <a:r>
              <a:rPr lang="en-US" baseline="0"/>
              <a:t> you back to Activating Prior Knowledge</a:t>
            </a:r>
            <a:endParaRPr lang="en-US"/>
          </a:p>
          <a:p>
            <a:endParaRPr lang="en-US"/>
          </a:p>
        </p:txBody>
      </p:sp>
      <p:sp>
        <p:nvSpPr>
          <p:cNvPr id="4" name="Slide Number Placeholder 3"/>
          <p:cNvSpPr>
            <a:spLocks noGrp="1"/>
          </p:cNvSpPr>
          <p:nvPr>
            <p:ph type="sldNum" sz="quarter" idx="10"/>
          </p:nvPr>
        </p:nvSpPr>
        <p:spPr/>
        <p:txBody>
          <a:bodyPr/>
          <a:lstStyle/>
          <a:p>
            <a:fld id="{6D72A216-2807-4B17-B93F-D97B03D83585}" type="slidenum">
              <a:rPr lang="en-US" smtClean="0"/>
              <a:t>62</a:t>
            </a:fld>
            <a:endParaRPr lang="en-US"/>
          </a:p>
        </p:txBody>
      </p:sp>
    </p:spTree>
    <p:extLst>
      <p:ext uri="{BB962C8B-B14F-4D97-AF65-F5344CB8AC3E}">
        <p14:creationId xmlns:p14="http://schemas.microsoft.com/office/powerpoint/2010/main" val="7289935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Animated slide</a:t>
            </a:r>
          </a:p>
          <a:p>
            <a:endParaRPr lang="en-US" dirty="0"/>
          </a:p>
          <a:p>
            <a:r>
              <a:rPr lang="en-US" dirty="0"/>
              <a:t>Note: The Back link takes</a:t>
            </a:r>
            <a:r>
              <a:rPr lang="en-US" baseline="0" dirty="0"/>
              <a:t> you back to Activating Prior Knowledge</a:t>
            </a:r>
            <a:endParaRPr lang="en-US" dirty="0"/>
          </a:p>
        </p:txBody>
      </p:sp>
      <p:sp>
        <p:nvSpPr>
          <p:cNvPr id="4" name="Slide Number Placeholder 3"/>
          <p:cNvSpPr>
            <a:spLocks noGrp="1"/>
          </p:cNvSpPr>
          <p:nvPr>
            <p:ph type="sldNum" sz="quarter" idx="10"/>
          </p:nvPr>
        </p:nvSpPr>
        <p:spPr/>
        <p:txBody>
          <a:bodyPr/>
          <a:lstStyle/>
          <a:p>
            <a:fld id="{6D72A216-2807-4B17-B93F-D97B03D83585}" type="slidenum">
              <a:rPr lang="en-US" smtClean="0"/>
              <a:t>64</a:t>
            </a:fld>
            <a:endParaRPr lang="en-US"/>
          </a:p>
        </p:txBody>
      </p:sp>
    </p:spTree>
    <p:extLst>
      <p:ext uri="{BB962C8B-B14F-4D97-AF65-F5344CB8AC3E}">
        <p14:creationId xmlns:p14="http://schemas.microsoft.com/office/powerpoint/2010/main" val="26442872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5"/>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42289">
              <a:defRPr/>
            </a:pPr>
            <a:r>
              <a:rPr lang="en-US"/>
              <a:t>Hidden slide</a:t>
            </a:r>
          </a:p>
          <a:p>
            <a:pPr eaLnBrk="1" hangingPunct="1"/>
            <a:r>
              <a:rPr lang="en-US" altLang="en-US">
                <a:ea typeface="ＭＳ Ｐゴシック" panose="020B0600070205080204" pitchFamily="34" charset="-128"/>
              </a:rPr>
              <a:t>Animated slide</a:t>
            </a:r>
          </a:p>
        </p:txBody>
      </p:sp>
      <p:sp>
        <p:nvSpPr>
          <p:cNvPr id="94211" name="Slide Image Placeholder 6"/>
          <p:cNvSpPr>
            <a:spLocks noGrp="1" noRot="1" noChangeAspect="1" noTextEdit="1"/>
          </p:cNvSpPr>
          <p:nvPr>
            <p:ph type="sldImg"/>
          </p:nvPr>
        </p:nvSpPr>
        <p:spPr bwMode="auto">
          <a:xfrm>
            <a:off x="1160463" y="627063"/>
            <a:ext cx="4625975" cy="2601912"/>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4212" name="Slide Number Placeholder 8"/>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5561">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65610" indent="-294465" defTabSz="945561">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77862" indent="-235572" defTabSz="945561">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49006" indent="-235572" defTabSz="945561">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120151" indent="-235572" defTabSz="945561">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91295" indent="-235572" defTabSz="945561"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62440" indent="-235572" defTabSz="945561"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533585" indent="-235572" defTabSz="945561"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4004729" indent="-235572" defTabSz="945561"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1A97AB6-5E36-41BD-916E-F5869F9F4CF7}" type="slidenum">
              <a:rPr lang="en-US" altLang="en-US" sz="800">
                <a:latin typeface="Arial" panose="020B0604020202020204" pitchFamily="34" charset="0"/>
              </a:rPr>
              <a:pPr>
                <a:spcBef>
                  <a:spcPct val="0"/>
                </a:spcBef>
              </a:pPr>
              <a:t>65</a:t>
            </a:fld>
            <a:endParaRPr lang="en-US" altLang="en-US" sz="800">
              <a:latin typeface="Arial" panose="020B0604020202020204" pitchFamily="34" charset="0"/>
            </a:endParaRPr>
          </a:p>
        </p:txBody>
      </p:sp>
      <p:sp>
        <p:nvSpPr>
          <p:cNvPr id="94213" name="Footer Placeholder 2"/>
          <p:cNvSpPr>
            <a:spLocks noGrp="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7197">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65610" indent="-294465" defTabSz="947197">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77862" indent="-235572" defTabSz="947197">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49006" indent="-235572" defTabSz="947197">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120151" indent="-235572" defTabSz="947197">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91295" indent="-235572" defTabSz="947197"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62440" indent="-235572" defTabSz="947197"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533585" indent="-235572" defTabSz="947197"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4004729" indent="-235572" defTabSz="947197"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r>
              <a:rPr lang="en-US" altLang="en-US" sz="800">
                <a:latin typeface="Arial" panose="020B0604020202020204" pitchFamily="34" charset="0"/>
              </a:rPr>
              <a:t>MAP</a:t>
            </a:r>
            <a:r>
              <a:rPr lang="en-US" altLang="en-US" sz="800" baseline="30000">
                <a:latin typeface="Arial" panose="020B0604020202020204" pitchFamily="34" charset="0"/>
              </a:rPr>
              <a:t>®</a:t>
            </a:r>
            <a:r>
              <a:rPr lang="en-US" altLang="en-US" sz="800">
                <a:latin typeface="Arial" panose="020B0604020202020204" pitchFamily="34" charset="0"/>
              </a:rPr>
              <a:t> Administration</a:t>
            </a:r>
          </a:p>
          <a:p>
            <a:pPr>
              <a:spcBef>
                <a:spcPct val="0"/>
              </a:spcBef>
            </a:pPr>
            <a:r>
              <a:rPr lang="en-US" altLang="en-US" sz="800">
                <a:latin typeface="Arial" panose="020B0604020202020204" pitchFamily="34" charset="0"/>
              </a:rPr>
              <a:t>Revised 1/2013</a:t>
            </a:r>
          </a:p>
          <a:p>
            <a:pPr>
              <a:spcBef>
                <a:spcPct val="0"/>
              </a:spcBef>
            </a:pPr>
            <a:r>
              <a:rPr lang="en-US" altLang="en-US" sz="800">
                <a:latin typeface="Arial" panose="020B0604020202020204" pitchFamily="34" charset="0"/>
              </a:rPr>
              <a:t>© 2013 Northwest Evaluation Association™</a:t>
            </a:r>
          </a:p>
        </p:txBody>
      </p:sp>
    </p:spTree>
    <p:extLst>
      <p:ext uri="{BB962C8B-B14F-4D97-AF65-F5344CB8AC3E}">
        <p14:creationId xmlns:p14="http://schemas.microsoft.com/office/powerpoint/2010/main" val="40642985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42289">
              <a:defRPr/>
            </a:pPr>
            <a:r>
              <a:rPr lang="en-US"/>
              <a:t>Hidden slide</a:t>
            </a:r>
          </a:p>
          <a:p>
            <a:r>
              <a:rPr lang="en-US" altLang="en-US">
                <a:ea typeface="ＭＳ Ｐゴシック" panose="020B0600070205080204" pitchFamily="34" charset="-128"/>
              </a:rPr>
              <a:t>Animated slide</a:t>
            </a:r>
          </a:p>
        </p:txBody>
      </p:sp>
      <p:sp>
        <p:nvSpPr>
          <p:cNvPr id="96260" name="Footer Placeholder 3"/>
          <p:cNvSpPr>
            <a:spLocks noGrp="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8833">
              <a:defRPr>
                <a:solidFill>
                  <a:schemeClr val="tx1"/>
                </a:solidFill>
                <a:latin typeface="Arial" panose="020B0604020202020204" pitchFamily="34" charset="0"/>
                <a:cs typeface="Arial" panose="020B0604020202020204" pitchFamily="34" charset="0"/>
              </a:defRPr>
            </a:lvl1pPr>
            <a:lvl2pPr marL="765610" indent="-294465" defTabSz="948833">
              <a:defRPr>
                <a:solidFill>
                  <a:schemeClr val="tx1"/>
                </a:solidFill>
                <a:latin typeface="Arial" panose="020B0604020202020204" pitchFamily="34" charset="0"/>
                <a:cs typeface="Arial" panose="020B0604020202020204" pitchFamily="34" charset="0"/>
              </a:defRPr>
            </a:lvl2pPr>
            <a:lvl3pPr marL="1177862" indent="-235572" defTabSz="948833">
              <a:defRPr>
                <a:solidFill>
                  <a:schemeClr val="tx1"/>
                </a:solidFill>
                <a:latin typeface="Arial" panose="020B0604020202020204" pitchFamily="34" charset="0"/>
                <a:cs typeface="Arial" panose="020B0604020202020204" pitchFamily="34" charset="0"/>
              </a:defRPr>
            </a:lvl3pPr>
            <a:lvl4pPr marL="1649006" indent="-235572" defTabSz="948833">
              <a:defRPr>
                <a:solidFill>
                  <a:schemeClr val="tx1"/>
                </a:solidFill>
                <a:latin typeface="Arial" panose="020B0604020202020204" pitchFamily="34" charset="0"/>
                <a:cs typeface="Arial" panose="020B0604020202020204" pitchFamily="34" charset="0"/>
              </a:defRPr>
            </a:lvl4pPr>
            <a:lvl5pPr marL="2120151" indent="-235572" defTabSz="948833">
              <a:defRPr>
                <a:solidFill>
                  <a:schemeClr val="tx1"/>
                </a:solidFill>
                <a:latin typeface="Arial" panose="020B0604020202020204" pitchFamily="34" charset="0"/>
                <a:cs typeface="Arial" panose="020B0604020202020204" pitchFamily="34" charset="0"/>
              </a:defRPr>
            </a:lvl5pPr>
            <a:lvl6pPr marL="2591295" indent="-235572" defTabSz="94883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62440" indent="-235572" defTabSz="94883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33585" indent="-235572" defTabSz="94883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4729" indent="-235572" defTabSz="94883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cs typeface="Times New Roman" panose="02020603050405020304" pitchFamily="18" charset="0"/>
              </a:rPr>
              <a:t>MAP</a:t>
            </a:r>
            <a:r>
              <a:rPr lang="en-US" altLang="en-US" baseline="30000"/>
              <a:t>®</a:t>
            </a:r>
            <a:r>
              <a:rPr lang="en-US" altLang="en-US">
                <a:cs typeface="Times New Roman" panose="02020603050405020304" pitchFamily="18" charset="0"/>
              </a:rPr>
              <a:t> Administration</a:t>
            </a:r>
          </a:p>
          <a:p>
            <a:r>
              <a:rPr lang="en-US" altLang="en-US">
                <a:cs typeface="Times New Roman" panose="02020603050405020304" pitchFamily="18" charset="0"/>
              </a:rPr>
              <a:t>Revised 1/2013</a:t>
            </a:r>
          </a:p>
          <a:p>
            <a:r>
              <a:rPr lang="en-US" altLang="en-US">
                <a:cs typeface="Times New Roman" panose="02020603050405020304" pitchFamily="18" charset="0"/>
              </a:rPr>
              <a:t>© 2013 Northwest Evaluation Association™</a:t>
            </a:r>
          </a:p>
        </p:txBody>
      </p:sp>
      <p:sp>
        <p:nvSpPr>
          <p:cNvPr id="96261"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8833">
              <a:defRPr>
                <a:solidFill>
                  <a:schemeClr val="tx1"/>
                </a:solidFill>
                <a:latin typeface="Arial" panose="020B0604020202020204" pitchFamily="34" charset="0"/>
                <a:cs typeface="Arial" panose="020B0604020202020204" pitchFamily="34" charset="0"/>
              </a:defRPr>
            </a:lvl1pPr>
            <a:lvl2pPr marL="765610" indent="-294465" defTabSz="948833">
              <a:defRPr>
                <a:solidFill>
                  <a:schemeClr val="tx1"/>
                </a:solidFill>
                <a:latin typeface="Arial" panose="020B0604020202020204" pitchFamily="34" charset="0"/>
                <a:cs typeface="Arial" panose="020B0604020202020204" pitchFamily="34" charset="0"/>
              </a:defRPr>
            </a:lvl2pPr>
            <a:lvl3pPr marL="1177862" indent="-235572" defTabSz="948833">
              <a:defRPr>
                <a:solidFill>
                  <a:schemeClr val="tx1"/>
                </a:solidFill>
                <a:latin typeface="Arial" panose="020B0604020202020204" pitchFamily="34" charset="0"/>
                <a:cs typeface="Arial" panose="020B0604020202020204" pitchFamily="34" charset="0"/>
              </a:defRPr>
            </a:lvl3pPr>
            <a:lvl4pPr marL="1649006" indent="-235572" defTabSz="948833">
              <a:defRPr>
                <a:solidFill>
                  <a:schemeClr val="tx1"/>
                </a:solidFill>
                <a:latin typeface="Arial" panose="020B0604020202020204" pitchFamily="34" charset="0"/>
                <a:cs typeface="Arial" panose="020B0604020202020204" pitchFamily="34" charset="0"/>
              </a:defRPr>
            </a:lvl4pPr>
            <a:lvl5pPr marL="2120151" indent="-235572" defTabSz="948833">
              <a:defRPr>
                <a:solidFill>
                  <a:schemeClr val="tx1"/>
                </a:solidFill>
                <a:latin typeface="Arial" panose="020B0604020202020204" pitchFamily="34" charset="0"/>
                <a:cs typeface="Arial" panose="020B0604020202020204" pitchFamily="34" charset="0"/>
              </a:defRPr>
            </a:lvl5pPr>
            <a:lvl6pPr marL="2591295" indent="-235572" defTabSz="94883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62440" indent="-235572" defTabSz="94883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33585" indent="-235572" defTabSz="94883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4729" indent="-235572" defTabSz="94883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7A1C947-D61D-497F-9403-EEC8C5DC4D2A}" type="slidenum">
              <a:rPr lang="en-US" altLang="en-US" smtClean="0"/>
              <a:pPr/>
              <a:t>66</a:t>
            </a:fld>
            <a:endParaRPr lang="en-US" altLang="en-US"/>
          </a:p>
        </p:txBody>
      </p:sp>
    </p:spTree>
    <p:extLst>
      <p:ext uri="{BB962C8B-B14F-4D97-AF65-F5344CB8AC3E}">
        <p14:creationId xmlns:p14="http://schemas.microsoft.com/office/powerpoint/2010/main" val="3028090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72A216-2807-4B17-B93F-D97B03D83585}" type="slidenum">
              <a:rPr lang="en-US" smtClean="0"/>
              <a:t>3</a:t>
            </a:fld>
            <a:endParaRPr lang="en-US"/>
          </a:p>
        </p:txBody>
      </p:sp>
    </p:spTree>
    <p:extLst>
      <p:ext uri="{BB962C8B-B14F-4D97-AF65-F5344CB8AC3E}">
        <p14:creationId xmlns:p14="http://schemas.microsoft.com/office/powerpoint/2010/main" val="38741490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The Back link takes</a:t>
            </a:r>
            <a:r>
              <a:rPr lang="en-US" baseline="0"/>
              <a:t> you back to Activating Prior Knowledge</a:t>
            </a:r>
            <a:endParaRPr lang="en-US"/>
          </a:p>
        </p:txBody>
      </p:sp>
      <p:sp>
        <p:nvSpPr>
          <p:cNvPr id="4" name="Slide Number Placeholder 3"/>
          <p:cNvSpPr>
            <a:spLocks noGrp="1"/>
          </p:cNvSpPr>
          <p:nvPr>
            <p:ph type="sldNum" sz="quarter" idx="10"/>
          </p:nvPr>
        </p:nvSpPr>
        <p:spPr/>
        <p:txBody>
          <a:bodyPr/>
          <a:lstStyle/>
          <a:p>
            <a:fld id="{A932FF5E-9322-584A-AC14-FFCE1F649973}" type="slidenum">
              <a:rPr lang="en-US" smtClean="0"/>
              <a:t>67</a:t>
            </a:fld>
            <a:endParaRPr lang="en-US"/>
          </a:p>
        </p:txBody>
      </p:sp>
    </p:spTree>
    <p:extLst>
      <p:ext uri="{BB962C8B-B14F-4D97-AF65-F5344CB8AC3E}">
        <p14:creationId xmlns:p14="http://schemas.microsoft.com/office/powerpoint/2010/main" val="27036872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72A216-2807-4B17-B93F-D97B03D83585}" type="slidenum">
              <a:rPr lang="en-US" smtClean="0"/>
              <a:t>69</a:t>
            </a:fld>
            <a:endParaRPr lang="en-US" dirty="0"/>
          </a:p>
        </p:txBody>
      </p:sp>
    </p:spTree>
    <p:extLst>
      <p:ext uri="{BB962C8B-B14F-4D97-AF65-F5344CB8AC3E}">
        <p14:creationId xmlns:p14="http://schemas.microsoft.com/office/powerpoint/2010/main" val="7310213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Animated slide</a:t>
            </a:r>
          </a:p>
        </p:txBody>
      </p:sp>
      <p:sp>
        <p:nvSpPr>
          <p:cNvPr id="4" name="Slide Number Placeholder 3"/>
          <p:cNvSpPr>
            <a:spLocks noGrp="1"/>
          </p:cNvSpPr>
          <p:nvPr>
            <p:ph type="sldNum" sz="quarter" idx="10"/>
          </p:nvPr>
        </p:nvSpPr>
        <p:spPr/>
        <p:txBody>
          <a:bodyPr/>
          <a:lstStyle/>
          <a:p>
            <a:fld id="{6D72A216-2807-4B17-B93F-D97B03D83585}" type="slidenum">
              <a:rPr lang="en-US" smtClean="0"/>
              <a:t>73</a:t>
            </a:fld>
            <a:endParaRPr lang="en-US"/>
          </a:p>
        </p:txBody>
      </p:sp>
    </p:spTree>
    <p:extLst>
      <p:ext uri="{BB962C8B-B14F-4D97-AF65-F5344CB8AC3E}">
        <p14:creationId xmlns:p14="http://schemas.microsoft.com/office/powerpoint/2010/main" val="21389610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1145">
              <a:defRPr/>
            </a:pPr>
            <a:r>
              <a:rPr lang="en-US"/>
              <a:t>Animated slide.</a:t>
            </a:r>
          </a:p>
          <a:p>
            <a:endParaRPr lang="en-US"/>
          </a:p>
        </p:txBody>
      </p:sp>
      <p:sp>
        <p:nvSpPr>
          <p:cNvPr id="4" name="Slide Number Placeholder 3"/>
          <p:cNvSpPr>
            <a:spLocks noGrp="1"/>
          </p:cNvSpPr>
          <p:nvPr>
            <p:ph type="sldNum" sz="quarter" idx="10"/>
          </p:nvPr>
        </p:nvSpPr>
        <p:spPr/>
        <p:txBody>
          <a:bodyPr/>
          <a:lstStyle/>
          <a:p>
            <a:fld id="{A932FF5E-9322-584A-AC14-FFCE1F649973}" type="slidenum">
              <a:rPr lang="en-US" smtClean="0"/>
              <a:pPr/>
              <a:t>74</a:t>
            </a:fld>
            <a:endParaRPr lang="en-US"/>
          </a:p>
        </p:txBody>
      </p:sp>
    </p:spTree>
    <p:extLst>
      <p:ext uri="{BB962C8B-B14F-4D97-AF65-F5344CB8AC3E}">
        <p14:creationId xmlns:p14="http://schemas.microsoft.com/office/powerpoint/2010/main" val="39616291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Animated slide</a:t>
            </a:r>
          </a:p>
        </p:txBody>
      </p:sp>
      <p:sp>
        <p:nvSpPr>
          <p:cNvPr id="4" name="Slide Number Placeholder 3"/>
          <p:cNvSpPr>
            <a:spLocks noGrp="1"/>
          </p:cNvSpPr>
          <p:nvPr>
            <p:ph type="sldNum" sz="quarter" idx="10"/>
          </p:nvPr>
        </p:nvSpPr>
        <p:spPr/>
        <p:txBody>
          <a:bodyPr/>
          <a:lstStyle/>
          <a:p>
            <a:fld id="{6D72A216-2807-4B17-B93F-D97B03D83585}" type="slidenum">
              <a:rPr lang="en-US" smtClean="0"/>
              <a:t>75</a:t>
            </a:fld>
            <a:endParaRPr lang="en-US"/>
          </a:p>
        </p:txBody>
      </p:sp>
    </p:spTree>
    <p:extLst>
      <p:ext uri="{BB962C8B-B14F-4D97-AF65-F5344CB8AC3E}">
        <p14:creationId xmlns:p14="http://schemas.microsoft.com/office/powerpoint/2010/main" val="2760252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Animated slide</a:t>
            </a:r>
          </a:p>
        </p:txBody>
      </p:sp>
      <p:sp>
        <p:nvSpPr>
          <p:cNvPr id="4" name="Slide Number Placeholder 3"/>
          <p:cNvSpPr>
            <a:spLocks noGrp="1"/>
          </p:cNvSpPr>
          <p:nvPr>
            <p:ph type="sldNum" sz="quarter" idx="10"/>
          </p:nvPr>
        </p:nvSpPr>
        <p:spPr/>
        <p:txBody>
          <a:bodyPr/>
          <a:lstStyle/>
          <a:p>
            <a:fld id="{6D72A216-2807-4B17-B93F-D97B03D83585}" type="slidenum">
              <a:rPr lang="en-US" smtClean="0"/>
              <a:t>77</a:t>
            </a:fld>
            <a:endParaRPr lang="en-US"/>
          </a:p>
        </p:txBody>
      </p:sp>
    </p:spTree>
    <p:extLst>
      <p:ext uri="{BB962C8B-B14F-4D97-AF65-F5344CB8AC3E}">
        <p14:creationId xmlns:p14="http://schemas.microsoft.com/office/powerpoint/2010/main" val="31143396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1145">
              <a:defRPr/>
            </a:pPr>
            <a:r>
              <a:rPr lang="en-US"/>
              <a:t>Animated slide</a:t>
            </a:r>
          </a:p>
          <a:p>
            <a:endParaRPr lang="en-US"/>
          </a:p>
        </p:txBody>
      </p:sp>
      <p:sp>
        <p:nvSpPr>
          <p:cNvPr id="4" name="Slide Number Placeholder 3"/>
          <p:cNvSpPr>
            <a:spLocks noGrp="1"/>
          </p:cNvSpPr>
          <p:nvPr>
            <p:ph type="sldNum" sz="quarter" idx="10"/>
          </p:nvPr>
        </p:nvSpPr>
        <p:spPr/>
        <p:txBody>
          <a:bodyPr/>
          <a:lstStyle/>
          <a:p>
            <a:fld id="{A932FF5E-9322-584A-AC14-FFCE1F649973}" type="slidenum">
              <a:rPr lang="en-US" smtClean="0"/>
              <a:pPr/>
              <a:t>79</a:t>
            </a:fld>
            <a:endParaRPr lang="en-US"/>
          </a:p>
        </p:txBody>
      </p:sp>
    </p:spTree>
    <p:extLst>
      <p:ext uri="{BB962C8B-B14F-4D97-AF65-F5344CB8AC3E}">
        <p14:creationId xmlns:p14="http://schemas.microsoft.com/office/powerpoint/2010/main" val="5486714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1145">
              <a:defRPr/>
            </a:pPr>
            <a:r>
              <a:rPr lang="en-US"/>
              <a:t>Animated slide</a:t>
            </a:r>
          </a:p>
          <a:p>
            <a:endParaRPr lang="en-US"/>
          </a:p>
        </p:txBody>
      </p:sp>
      <p:sp>
        <p:nvSpPr>
          <p:cNvPr id="4" name="Slide Number Placeholder 3"/>
          <p:cNvSpPr>
            <a:spLocks noGrp="1"/>
          </p:cNvSpPr>
          <p:nvPr>
            <p:ph type="sldNum" sz="quarter" idx="10"/>
          </p:nvPr>
        </p:nvSpPr>
        <p:spPr/>
        <p:txBody>
          <a:bodyPr/>
          <a:lstStyle/>
          <a:p>
            <a:fld id="{A932FF5E-9322-584A-AC14-FFCE1F649973}" type="slidenum">
              <a:rPr lang="en-US" smtClean="0"/>
              <a:pPr/>
              <a:t>80</a:t>
            </a:fld>
            <a:endParaRPr lang="en-US"/>
          </a:p>
        </p:txBody>
      </p:sp>
    </p:spTree>
    <p:extLst>
      <p:ext uri="{BB962C8B-B14F-4D97-AF65-F5344CB8AC3E}">
        <p14:creationId xmlns:p14="http://schemas.microsoft.com/office/powerpoint/2010/main" val="38857691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Animated slide</a:t>
            </a:r>
          </a:p>
        </p:txBody>
      </p:sp>
      <p:sp>
        <p:nvSpPr>
          <p:cNvPr id="4" name="Slide Number Placeholder 3"/>
          <p:cNvSpPr>
            <a:spLocks noGrp="1"/>
          </p:cNvSpPr>
          <p:nvPr>
            <p:ph type="sldNum" sz="quarter" idx="10"/>
          </p:nvPr>
        </p:nvSpPr>
        <p:spPr/>
        <p:txBody>
          <a:bodyPr/>
          <a:lstStyle/>
          <a:p>
            <a:fld id="{6D72A216-2807-4B17-B93F-D97B03D83585}" type="slidenum">
              <a:rPr lang="en-US" smtClean="0"/>
              <a:t>82</a:t>
            </a:fld>
            <a:endParaRPr lang="en-US"/>
          </a:p>
        </p:txBody>
      </p:sp>
    </p:spTree>
    <p:extLst>
      <p:ext uri="{BB962C8B-B14F-4D97-AF65-F5344CB8AC3E}">
        <p14:creationId xmlns:p14="http://schemas.microsoft.com/office/powerpoint/2010/main" val="35839186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72A216-2807-4B17-B93F-D97B03D83585}" type="slidenum">
              <a:rPr lang="en-US" smtClean="0"/>
              <a:t>83</a:t>
            </a:fld>
            <a:endParaRPr lang="en-US"/>
          </a:p>
        </p:txBody>
      </p:sp>
    </p:spTree>
    <p:extLst>
      <p:ext uri="{BB962C8B-B14F-4D97-AF65-F5344CB8AC3E}">
        <p14:creationId xmlns:p14="http://schemas.microsoft.com/office/powerpoint/2010/main" val="3429596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link or image to open Padlet.</a:t>
            </a:r>
          </a:p>
        </p:txBody>
      </p:sp>
      <p:sp>
        <p:nvSpPr>
          <p:cNvPr id="4" name="Slide Number Placeholder 3"/>
          <p:cNvSpPr>
            <a:spLocks noGrp="1"/>
          </p:cNvSpPr>
          <p:nvPr>
            <p:ph type="sldNum" sz="quarter" idx="10"/>
          </p:nvPr>
        </p:nvSpPr>
        <p:spPr/>
        <p:txBody>
          <a:bodyPr/>
          <a:lstStyle/>
          <a:p>
            <a:fld id="{6D72A216-2807-4B17-B93F-D97B03D83585}" type="slidenum">
              <a:rPr lang="en-US" smtClean="0"/>
              <a:t>6</a:t>
            </a:fld>
            <a:endParaRPr lang="en-US" dirty="0"/>
          </a:p>
        </p:txBody>
      </p:sp>
    </p:spTree>
    <p:extLst>
      <p:ext uri="{BB962C8B-B14F-4D97-AF65-F5344CB8AC3E}">
        <p14:creationId xmlns:p14="http://schemas.microsoft.com/office/powerpoint/2010/main" val="27420529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Animated slide</a:t>
            </a:r>
          </a:p>
        </p:txBody>
      </p:sp>
      <p:sp>
        <p:nvSpPr>
          <p:cNvPr id="4" name="Slide Number Placeholder 3"/>
          <p:cNvSpPr>
            <a:spLocks noGrp="1"/>
          </p:cNvSpPr>
          <p:nvPr>
            <p:ph type="sldNum" sz="quarter" idx="10"/>
          </p:nvPr>
        </p:nvSpPr>
        <p:spPr/>
        <p:txBody>
          <a:bodyPr/>
          <a:lstStyle/>
          <a:p>
            <a:fld id="{6D72A216-2807-4B17-B93F-D97B03D83585}" type="slidenum">
              <a:rPr lang="en-US" smtClean="0"/>
              <a:t>84</a:t>
            </a:fld>
            <a:endParaRPr lang="en-US"/>
          </a:p>
        </p:txBody>
      </p:sp>
    </p:spTree>
    <p:extLst>
      <p:ext uri="{BB962C8B-B14F-4D97-AF65-F5344CB8AC3E}">
        <p14:creationId xmlns:p14="http://schemas.microsoft.com/office/powerpoint/2010/main" val="24268898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Animated</a:t>
            </a:r>
            <a:r>
              <a:rPr lang="en-US" baseline="0"/>
              <a:t> Slide: Learning Continuum Test View</a:t>
            </a:r>
            <a:endParaRPr lang="en-US"/>
          </a:p>
        </p:txBody>
      </p:sp>
      <p:sp>
        <p:nvSpPr>
          <p:cNvPr id="4" name="Slide Number Placeholder 3"/>
          <p:cNvSpPr>
            <a:spLocks noGrp="1"/>
          </p:cNvSpPr>
          <p:nvPr>
            <p:ph type="sldNum" sz="quarter" idx="10"/>
          </p:nvPr>
        </p:nvSpPr>
        <p:spPr/>
        <p:txBody>
          <a:bodyPr/>
          <a:lstStyle/>
          <a:p>
            <a:fld id="{A932FF5E-9322-584A-AC14-FFCE1F649973}" type="slidenum">
              <a:rPr lang="en-US" smtClean="0"/>
              <a:t>86</a:t>
            </a:fld>
            <a:endParaRPr lang="en-US"/>
          </a:p>
        </p:txBody>
      </p:sp>
    </p:spTree>
    <p:extLst>
      <p:ext uri="{BB962C8B-B14F-4D97-AF65-F5344CB8AC3E}">
        <p14:creationId xmlns:p14="http://schemas.microsoft.com/office/powerpoint/2010/main" val="12785205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1145">
              <a:defRPr/>
            </a:pPr>
            <a:r>
              <a:rPr lang="en-US"/>
              <a:t>Animated</a:t>
            </a:r>
            <a:r>
              <a:rPr lang="en-US" baseline="0"/>
              <a:t> Slide: Learning Continuum Grouping Options</a:t>
            </a:r>
            <a:endParaRPr lang="en-US"/>
          </a:p>
          <a:p>
            <a:endParaRPr lang="en-US"/>
          </a:p>
        </p:txBody>
      </p:sp>
      <p:sp>
        <p:nvSpPr>
          <p:cNvPr id="4" name="Slide Number Placeholder 3"/>
          <p:cNvSpPr>
            <a:spLocks noGrp="1"/>
          </p:cNvSpPr>
          <p:nvPr>
            <p:ph type="sldNum" sz="quarter" idx="10"/>
          </p:nvPr>
        </p:nvSpPr>
        <p:spPr/>
        <p:txBody>
          <a:bodyPr/>
          <a:lstStyle/>
          <a:p>
            <a:fld id="{A932FF5E-9322-584A-AC14-FFCE1F649973}" type="slidenum">
              <a:rPr lang="en-US" smtClean="0"/>
              <a:t>87</a:t>
            </a:fld>
            <a:endParaRPr lang="en-US"/>
          </a:p>
        </p:txBody>
      </p:sp>
    </p:spTree>
    <p:extLst>
      <p:ext uri="{BB962C8B-B14F-4D97-AF65-F5344CB8AC3E}">
        <p14:creationId xmlns:p14="http://schemas.microsoft.com/office/powerpoint/2010/main" val="23393878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1145">
              <a:defRPr/>
            </a:pPr>
            <a:r>
              <a:rPr lang="en-US"/>
              <a:t>Animated</a:t>
            </a:r>
            <a:r>
              <a:rPr lang="en-US" baseline="0"/>
              <a:t> Slide: Learning Continuum Class View</a:t>
            </a:r>
            <a:endParaRPr lang="en-US"/>
          </a:p>
          <a:p>
            <a:endParaRPr lang="en-US"/>
          </a:p>
        </p:txBody>
      </p:sp>
      <p:sp>
        <p:nvSpPr>
          <p:cNvPr id="4" name="Slide Number Placeholder 3"/>
          <p:cNvSpPr>
            <a:spLocks noGrp="1"/>
          </p:cNvSpPr>
          <p:nvPr>
            <p:ph type="sldNum" sz="quarter" idx="10"/>
          </p:nvPr>
        </p:nvSpPr>
        <p:spPr/>
        <p:txBody>
          <a:bodyPr/>
          <a:lstStyle/>
          <a:p>
            <a:fld id="{A932FF5E-9322-584A-AC14-FFCE1F649973}" type="slidenum">
              <a:rPr lang="en-US" smtClean="0"/>
              <a:t>88</a:t>
            </a:fld>
            <a:endParaRPr lang="en-US"/>
          </a:p>
        </p:txBody>
      </p:sp>
    </p:spTree>
    <p:extLst>
      <p:ext uri="{BB962C8B-B14F-4D97-AF65-F5344CB8AC3E}">
        <p14:creationId xmlns:p14="http://schemas.microsoft.com/office/powerpoint/2010/main" val="28985379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72A216-2807-4B17-B93F-D97B03D83585}" type="slidenum">
              <a:rPr lang="en-US" smtClean="0"/>
              <a:t>90</a:t>
            </a:fld>
            <a:endParaRPr lang="en-US"/>
          </a:p>
        </p:txBody>
      </p:sp>
    </p:spTree>
    <p:extLst>
      <p:ext uri="{BB962C8B-B14F-4D97-AF65-F5344CB8AC3E}">
        <p14:creationId xmlns:p14="http://schemas.microsoft.com/office/powerpoint/2010/main" val="28672824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Animated slide</a:t>
            </a:r>
          </a:p>
        </p:txBody>
      </p:sp>
      <p:sp>
        <p:nvSpPr>
          <p:cNvPr id="4" name="Slide Number Placeholder 3"/>
          <p:cNvSpPr>
            <a:spLocks noGrp="1"/>
          </p:cNvSpPr>
          <p:nvPr>
            <p:ph type="sldNum" sz="quarter" idx="10"/>
          </p:nvPr>
        </p:nvSpPr>
        <p:spPr/>
        <p:txBody>
          <a:bodyPr/>
          <a:lstStyle/>
          <a:p>
            <a:fld id="{6D72A216-2807-4B17-B93F-D97B03D83585}" type="slidenum">
              <a:rPr lang="en-US" smtClean="0"/>
              <a:t>91</a:t>
            </a:fld>
            <a:endParaRPr lang="en-US"/>
          </a:p>
        </p:txBody>
      </p:sp>
    </p:spTree>
    <p:extLst>
      <p:ext uri="{BB962C8B-B14F-4D97-AF65-F5344CB8AC3E}">
        <p14:creationId xmlns:p14="http://schemas.microsoft.com/office/powerpoint/2010/main" val="3613584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Share image and ask participants to read, or read to them if image too small for those in the back of room</a:t>
            </a:r>
          </a:p>
          <a:p>
            <a:endParaRPr lang="en-US" dirty="0"/>
          </a:p>
          <a:p>
            <a:r>
              <a:rPr lang="en-US" dirty="0"/>
              <a:t>Click first 3 bullets one at a time, pausing to let the question sink for a moment for personal reflection</a:t>
            </a:r>
          </a:p>
          <a:p>
            <a:endParaRPr lang="en-US" dirty="0"/>
          </a:p>
          <a:p>
            <a:r>
              <a:rPr lang="en-US" dirty="0"/>
              <a:t>Click for last bullet to invite participants to turn/talk to process their mindset</a:t>
            </a:r>
          </a:p>
          <a:p>
            <a:endParaRPr lang="en-US" dirty="0"/>
          </a:p>
          <a:p>
            <a:r>
              <a:rPr lang="en-US" dirty="0"/>
              <a:t>Share whole group to generate discussion about </a:t>
            </a:r>
            <a:r>
              <a:rPr lang="en-US" i="1" dirty="0"/>
              <a:t>our</a:t>
            </a:r>
            <a:r>
              <a:rPr lang="en-US" dirty="0"/>
              <a:t> mindset as adult learners</a:t>
            </a:r>
          </a:p>
          <a:p>
            <a:endParaRPr lang="en-US" dirty="0"/>
          </a:p>
          <a:p>
            <a:r>
              <a:rPr lang="en-US"/>
              <a:t>(Some may </a:t>
            </a:r>
            <a:r>
              <a:rPr lang="en-US" dirty="0"/>
              <a:t>even make the connection about what we “allow” in our mindsets as adult learners that we would not wish to see or cultivate in our students)</a:t>
            </a:r>
          </a:p>
        </p:txBody>
      </p:sp>
    </p:spTree>
    <p:extLst>
      <p:ext uri="{BB962C8B-B14F-4D97-AF65-F5344CB8AC3E}">
        <p14:creationId xmlns:p14="http://schemas.microsoft.com/office/powerpoint/2010/main" val="1858398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72A216-2807-4B17-B93F-D97B03D83585}" type="slidenum">
              <a:rPr lang="en-US" smtClean="0"/>
              <a:t>8</a:t>
            </a:fld>
            <a:endParaRPr lang="en-US"/>
          </a:p>
        </p:txBody>
      </p:sp>
    </p:spTree>
    <p:extLst>
      <p:ext uri="{BB962C8B-B14F-4D97-AF65-F5344CB8AC3E}">
        <p14:creationId xmlns:p14="http://schemas.microsoft.com/office/powerpoint/2010/main" val="1275871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72A216-2807-4B17-B93F-D97B03D83585}" type="slidenum">
              <a:rPr lang="en-US" smtClean="0"/>
              <a:t>13</a:t>
            </a:fld>
            <a:endParaRPr lang="en-US"/>
          </a:p>
        </p:txBody>
      </p:sp>
    </p:spTree>
    <p:extLst>
      <p:ext uri="{BB962C8B-B14F-4D97-AF65-F5344CB8AC3E}">
        <p14:creationId xmlns:p14="http://schemas.microsoft.com/office/powerpoint/2010/main" val="1671986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72A216-2807-4B17-B93F-D97B03D83585}" type="slidenum">
              <a:rPr lang="en-US" smtClean="0"/>
              <a:t>17</a:t>
            </a:fld>
            <a:endParaRPr lang="en-US" dirty="0"/>
          </a:p>
        </p:txBody>
      </p:sp>
    </p:spTree>
    <p:extLst>
      <p:ext uri="{BB962C8B-B14F-4D97-AF65-F5344CB8AC3E}">
        <p14:creationId xmlns:p14="http://schemas.microsoft.com/office/powerpoint/2010/main" val="3894922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4.jp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23.png"/><Relationship Id="rId4" Type="http://schemas.openxmlformats.org/officeDocument/2006/relationships/image" Target="../media/image20.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1.png"/><Relationship Id="rId4" Type="http://schemas.openxmlformats.org/officeDocument/2006/relationships/image" Target="../media/image2.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sp>
        <p:nvSpPr>
          <p:cNvPr id="21" name="Text Placeholder 19"/>
          <p:cNvSpPr>
            <a:spLocks noGrp="1"/>
          </p:cNvSpPr>
          <p:nvPr>
            <p:ph type="body" sz="quarter" idx="11" hasCustomPrompt="1"/>
          </p:nvPr>
        </p:nvSpPr>
        <p:spPr>
          <a:xfrm>
            <a:off x="8323868" y="2408250"/>
            <a:ext cx="3550030" cy="1862254"/>
          </a:xfrm>
          <a:prstGeom prst="rect">
            <a:avLst/>
          </a:prstGeom>
        </p:spPr>
        <p:txBody>
          <a:bodyPr anchor="b"/>
          <a:lstStyle>
            <a:lvl1pPr marL="0" indent="0" algn="l">
              <a:lnSpc>
                <a:spcPct val="100000"/>
              </a:lnSpc>
              <a:spcBef>
                <a:spcPts val="0"/>
              </a:spcBef>
              <a:buNone/>
              <a:defRPr sz="4800" b="0" baseline="0">
                <a:solidFill>
                  <a:schemeClr val="tx1"/>
                </a:solidFill>
                <a:latin typeface="+mj-lt"/>
              </a:defRPr>
            </a:lvl1pPr>
            <a:lvl2pPr>
              <a:defRPr sz="4800"/>
            </a:lvl2pPr>
            <a:lvl3pPr>
              <a:defRPr sz="4800"/>
            </a:lvl3pPr>
            <a:lvl4pPr>
              <a:defRPr sz="4800"/>
            </a:lvl4pPr>
            <a:lvl5pPr>
              <a:defRPr sz="4800"/>
            </a:lvl5pPr>
          </a:lstStyle>
          <a:p>
            <a:pPr lvl="0"/>
            <a:r>
              <a:rPr lang="en-US" b="1"/>
              <a:t>48 </a:t>
            </a:r>
            <a:r>
              <a:rPr lang="en-US" b="1" err="1"/>
              <a:t>pt</a:t>
            </a:r>
            <a:r>
              <a:rPr lang="en-US" b="1"/>
              <a:t> title</a:t>
            </a:r>
          </a:p>
        </p:txBody>
      </p:sp>
      <p:sp>
        <p:nvSpPr>
          <p:cNvPr id="5" name="Picture Placeholder 4"/>
          <p:cNvSpPr>
            <a:spLocks noGrp="1"/>
          </p:cNvSpPr>
          <p:nvPr>
            <p:ph type="pic" sz="quarter" idx="12"/>
          </p:nvPr>
        </p:nvSpPr>
        <p:spPr>
          <a:xfrm>
            <a:off x="0" y="0"/>
            <a:ext cx="7939088" cy="6858000"/>
          </a:xfrm>
        </p:spPr>
        <p:txBody>
          <a:bodyPr/>
          <a:lstStyle/>
          <a:p>
            <a:endParaRPr lang="en-US"/>
          </a:p>
        </p:txBody>
      </p:sp>
    </p:spTree>
    <p:extLst>
      <p:ext uri="{BB962C8B-B14F-4D97-AF65-F5344CB8AC3E}">
        <p14:creationId xmlns:p14="http://schemas.microsoft.com/office/powerpoint/2010/main" val="484297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lumn | bullets">
    <p:spTree>
      <p:nvGrpSpPr>
        <p:cNvPr id="1" name=""/>
        <p:cNvGrpSpPr/>
        <p:nvPr/>
      </p:nvGrpSpPr>
      <p:grpSpPr>
        <a:xfrm>
          <a:off x="0" y="0"/>
          <a:ext cx="0" cy="0"/>
          <a:chOff x="0" y="0"/>
          <a:chExt cx="0" cy="0"/>
        </a:xfrm>
      </p:grpSpPr>
      <p:sp>
        <p:nvSpPr>
          <p:cNvPr id="19" name="Text Placeholder 11"/>
          <p:cNvSpPr>
            <a:spLocks noGrp="1"/>
          </p:cNvSpPr>
          <p:nvPr>
            <p:ph type="body" sz="quarter" idx="21" hasCustomPrompt="1"/>
          </p:nvPr>
        </p:nvSpPr>
        <p:spPr>
          <a:xfrm>
            <a:off x="720725" y="1892299"/>
            <a:ext cx="4897755" cy="3716021"/>
          </a:xfrm>
        </p:spPr>
        <p:txBody>
          <a:bodyPr/>
          <a:lstStyle>
            <a:lvl1pPr>
              <a:defRPr baseline="0"/>
            </a:lvl1pPr>
            <a:lvl3pPr>
              <a:defRPr baseline="0"/>
            </a:lvl3pPr>
            <a:lvl4pPr>
              <a:defRPr baseline="0"/>
            </a:lvl4pPr>
          </a:lstStyle>
          <a:p>
            <a:pPr lvl="0"/>
            <a:r>
              <a:rPr lang="en-US"/>
              <a:t>24pt body copy</a:t>
            </a:r>
          </a:p>
          <a:p>
            <a:pPr lvl="1"/>
            <a:r>
              <a:rPr lang="en-US"/>
              <a:t>Second level</a:t>
            </a:r>
          </a:p>
          <a:p>
            <a:pPr lvl="2"/>
            <a:r>
              <a:rPr lang="en-US"/>
              <a:t>Third level</a:t>
            </a:r>
          </a:p>
          <a:p>
            <a:pPr lvl="3"/>
            <a:r>
              <a:rPr lang="en-US"/>
              <a:t>Fourth level</a:t>
            </a:r>
          </a:p>
        </p:txBody>
      </p:sp>
      <p:sp>
        <p:nvSpPr>
          <p:cNvPr id="21" name="Text Placeholder 11"/>
          <p:cNvSpPr>
            <a:spLocks noGrp="1"/>
          </p:cNvSpPr>
          <p:nvPr>
            <p:ph type="body" sz="quarter" idx="22" hasCustomPrompt="1"/>
          </p:nvPr>
        </p:nvSpPr>
        <p:spPr>
          <a:xfrm>
            <a:off x="6237605" y="1892299"/>
            <a:ext cx="4897755" cy="3716021"/>
          </a:xfrm>
        </p:spPr>
        <p:txBody>
          <a:bodyPr/>
          <a:lstStyle>
            <a:lvl1pPr>
              <a:defRPr baseline="0"/>
            </a:lvl1pPr>
          </a:lstStyle>
          <a:p>
            <a:pPr lvl="0"/>
            <a:r>
              <a:rPr lang="en-US"/>
              <a:t>24pt body copy</a:t>
            </a:r>
          </a:p>
          <a:p>
            <a:pPr lvl="1"/>
            <a:r>
              <a:rPr lang="en-US"/>
              <a:t>Second level</a:t>
            </a:r>
          </a:p>
          <a:p>
            <a:pPr lvl="2"/>
            <a:r>
              <a:rPr lang="en-US"/>
              <a:t>Third level</a:t>
            </a:r>
          </a:p>
          <a:p>
            <a:pPr lvl="3"/>
            <a:r>
              <a:rPr lang="en-US"/>
              <a:t>Fourth level</a:t>
            </a:r>
          </a:p>
        </p:txBody>
      </p:sp>
      <p:sp>
        <p:nvSpPr>
          <p:cNvPr id="3" name="Title 2"/>
          <p:cNvSpPr>
            <a:spLocks noGrp="1"/>
          </p:cNvSpPr>
          <p:nvPr>
            <p:ph type="title" hasCustomPrompt="1"/>
          </p:nvPr>
        </p:nvSpPr>
        <p:spPr/>
        <p:txBody>
          <a:bodyPr/>
          <a:lstStyle/>
          <a:p>
            <a:r>
              <a:rPr lang="en-US"/>
              <a:t>34pt Two Column Slide</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b="4972"/>
          <a:stretch/>
        </p:blipFill>
        <p:spPr>
          <a:xfrm>
            <a:off x="10105048" y="5241787"/>
            <a:ext cx="1908048" cy="1616213"/>
          </a:xfrm>
          <a:prstGeom prst="rect">
            <a:avLst/>
          </a:prstGeom>
        </p:spPr>
      </p:pic>
    </p:spTree>
    <p:extLst>
      <p:ext uri="{BB962C8B-B14F-4D97-AF65-F5344CB8AC3E}">
        <p14:creationId xmlns:p14="http://schemas.microsoft.com/office/powerpoint/2010/main" val="3096199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poi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34pt Three Point Slide</a:t>
            </a:r>
          </a:p>
        </p:txBody>
      </p:sp>
      <p:cxnSp>
        <p:nvCxnSpPr>
          <p:cNvPr id="13" name="Straight Connector 12"/>
          <p:cNvCxnSpPr/>
          <p:nvPr userDrawn="1"/>
        </p:nvCxnSpPr>
        <p:spPr>
          <a:xfrm>
            <a:off x="665020" y="2992401"/>
            <a:ext cx="2992581" cy="183"/>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578929" y="2992401"/>
            <a:ext cx="2992581" cy="183"/>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8492838" y="2992401"/>
            <a:ext cx="2992581" cy="183"/>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554184" y="1925783"/>
            <a:ext cx="1246909" cy="1015663"/>
          </a:xfrm>
          <a:prstGeom prst="rect">
            <a:avLst/>
          </a:prstGeom>
          <a:noFill/>
        </p:spPr>
        <p:txBody>
          <a:bodyPr wrap="square" rtlCol="0">
            <a:spAutoFit/>
          </a:bodyPr>
          <a:lstStyle/>
          <a:p>
            <a:r>
              <a:rPr lang="en-US" sz="6000" b="1">
                <a:solidFill>
                  <a:srgbClr val="039447"/>
                </a:solidFill>
                <a:latin typeface="Arial Black" charset="0"/>
                <a:ea typeface="Arial Black" charset="0"/>
                <a:cs typeface="Arial Black" charset="0"/>
              </a:rPr>
              <a:t>01</a:t>
            </a:r>
          </a:p>
        </p:txBody>
      </p:sp>
      <p:sp>
        <p:nvSpPr>
          <p:cNvPr id="17" name="TextBox 16"/>
          <p:cNvSpPr txBox="1"/>
          <p:nvPr userDrawn="1"/>
        </p:nvSpPr>
        <p:spPr>
          <a:xfrm>
            <a:off x="4475021" y="1925783"/>
            <a:ext cx="1246909" cy="1015663"/>
          </a:xfrm>
          <a:prstGeom prst="rect">
            <a:avLst/>
          </a:prstGeom>
          <a:noFill/>
        </p:spPr>
        <p:txBody>
          <a:bodyPr wrap="square" rtlCol="0">
            <a:spAutoFit/>
          </a:bodyPr>
          <a:lstStyle/>
          <a:p>
            <a:r>
              <a:rPr lang="en-US" sz="6000" b="1" kern="1200">
                <a:solidFill>
                  <a:srgbClr val="039447"/>
                </a:solidFill>
                <a:latin typeface="Arial Black" charset="0"/>
                <a:ea typeface="Arial Black" charset="0"/>
                <a:cs typeface="Arial Black" charset="0"/>
              </a:rPr>
              <a:t>02</a:t>
            </a:r>
          </a:p>
        </p:txBody>
      </p:sp>
      <p:sp>
        <p:nvSpPr>
          <p:cNvPr id="18" name="TextBox 17"/>
          <p:cNvSpPr txBox="1"/>
          <p:nvPr userDrawn="1"/>
        </p:nvSpPr>
        <p:spPr>
          <a:xfrm>
            <a:off x="8368148" y="1925783"/>
            <a:ext cx="1246909" cy="1015663"/>
          </a:xfrm>
          <a:prstGeom prst="rect">
            <a:avLst/>
          </a:prstGeom>
          <a:noFill/>
        </p:spPr>
        <p:txBody>
          <a:bodyPr wrap="square" rtlCol="0">
            <a:spAutoFit/>
          </a:bodyPr>
          <a:lstStyle/>
          <a:p>
            <a:r>
              <a:rPr lang="en-US" sz="6000" b="1" kern="1200">
                <a:solidFill>
                  <a:srgbClr val="039447"/>
                </a:solidFill>
                <a:latin typeface="Arial Black" charset="0"/>
                <a:ea typeface="Arial Black" charset="0"/>
                <a:cs typeface="Arial Black" charset="0"/>
              </a:rPr>
              <a:t>03</a:t>
            </a:r>
          </a:p>
        </p:txBody>
      </p:sp>
      <p:sp>
        <p:nvSpPr>
          <p:cNvPr id="23" name="Text Placeholder 11"/>
          <p:cNvSpPr>
            <a:spLocks noGrp="1"/>
          </p:cNvSpPr>
          <p:nvPr>
            <p:ph type="body" sz="quarter" idx="21" hasCustomPrompt="1"/>
          </p:nvPr>
        </p:nvSpPr>
        <p:spPr>
          <a:xfrm>
            <a:off x="720725" y="3230880"/>
            <a:ext cx="2936875" cy="2468880"/>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a:t>24pt body copy</a:t>
            </a:r>
          </a:p>
        </p:txBody>
      </p:sp>
      <p:sp>
        <p:nvSpPr>
          <p:cNvPr id="19" name="Text Placeholder 11"/>
          <p:cNvSpPr>
            <a:spLocks noGrp="1"/>
          </p:cNvSpPr>
          <p:nvPr>
            <p:ph type="body" sz="quarter" idx="22" hasCustomPrompt="1"/>
          </p:nvPr>
        </p:nvSpPr>
        <p:spPr>
          <a:xfrm>
            <a:off x="4601845" y="3230880"/>
            <a:ext cx="2936875" cy="2468880"/>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a:t>24pt body copy</a:t>
            </a:r>
          </a:p>
        </p:txBody>
      </p:sp>
      <p:sp>
        <p:nvSpPr>
          <p:cNvPr id="20" name="Text Placeholder 11"/>
          <p:cNvSpPr>
            <a:spLocks noGrp="1"/>
          </p:cNvSpPr>
          <p:nvPr>
            <p:ph type="body" sz="quarter" idx="23" hasCustomPrompt="1"/>
          </p:nvPr>
        </p:nvSpPr>
        <p:spPr>
          <a:xfrm>
            <a:off x="8523605" y="3230880"/>
            <a:ext cx="2936875" cy="2468880"/>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a:t>24pt body copy</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4878" y="5247860"/>
            <a:ext cx="1317026" cy="1477639"/>
          </a:xfrm>
          <a:prstGeom prst="rect">
            <a:avLst/>
          </a:prstGeom>
        </p:spPr>
      </p:pic>
    </p:spTree>
    <p:extLst>
      <p:ext uri="{BB962C8B-B14F-4D97-AF65-F5344CB8AC3E}">
        <p14:creationId xmlns:p14="http://schemas.microsoft.com/office/powerpoint/2010/main" val="3086098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hree poi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34pt Three Point Slide</a:t>
            </a:r>
          </a:p>
        </p:txBody>
      </p:sp>
      <p:cxnSp>
        <p:nvCxnSpPr>
          <p:cNvPr id="13" name="Straight Connector 12"/>
          <p:cNvCxnSpPr/>
          <p:nvPr userDrawn="1"/>
        </p:nvCxnSpPr>
        <p:spPr>
          <a:xfrm>
            <a:off x="665020" y="2992401"/>
            <a:ext cx="22419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554184" y="1925783"/>
            <a:ext cx="1246909" cy="1015663"/>
          </a:xfrm>
          <a:prstGeom prst="rect">
            <a:avLst/>
          </a:prstGeom>
          <a:noFill/>
        </p:spPr>
        <p:txBody>
          <a:bodyPr wrap="square" rtlCol="0">
            <a:spAutoFit/>
          </a:bodyPr>
          <a:lstStyle/>
          <a:p>
            <a:r>
              <a:rPr lang="en-US" sz="6000" b="1">
                <a:solidFill>
                  <a:srgbClr val="039447"/>
                </a:solidFill>
                <a:latin typeface="Arial Black" charset="0"/>
                <a:ea typeface="Arial Black" charset="0"/>
                <a:cs typeface="Arial Black" charset="0"/>
              </a:rPr>
              <a:t>01</a:t>
            </a:r>
          </a:p>
        </p:txBody>
      </p:sp>
      <p:sp>
        <p:nvSpPr>
          <p:cNvPr id="17" name="TextBox 16"/>
          <p:cNvSpPr txBox="1"/>
          <p:nvPr userDrawn="1"/>
        </p:nvSpPr>
        <p:spPr>
          <a:xfrm>
            <a:off x="3192127" y="1925783"/>
            <a:ext cx="1246909" cy="1015663"/>
          </a:xfrm>
          <a:prstGeom prst="rect">
            <a:avLst/>
          </a:prstGeom>
          <a:noFill/>
        </p:spPr>
        <p:txBody>
          <a:bodyPr wrap="square" rtlCol="0">
            <a:spAutoFit/>
          </a:bodyPr>
          <a:lstStyle/>
          <a:p>
            <a:r>
              <a:rPr lang="en-US" sz="6000" b="1">
                <a:solidFill>
                  <a:srgbClr val="039447"/>
                </a:solidFill>
                <a:latin typeface="Arial Black" charset="0"/>
                <a:ea typeface="Arial Black" charset="0"/>
                <a:cs typeface="Arial Black" charset="0"/>
              </a:rPr>
              <a:t>02</a:t>
            </a:r>
          </a:p>
        </p:txBody>
      </p:sp>
      <p:sp>
        <p:nvSpPr>
          <p:cNvPr id="18" name="TextBox 17"/>
          <p:cNvSpPr txBox="1"/>
          <p:nvPr userDrawn="1"/>
        </p:nvSpPr>
        <p:spPr>
          <a:xfrm>
            <a:off x="8231674" y="1925783"/>
            <a:ext cx="1246909" cy="1015663"/>
          </a:xfrm>
          <a:prstGeom prst="rect">
            <a:avLst/>
          </a:prstGeom>
          <a:noFill/>
        </p:spPr>
        <p:txBody>
          <a:bodyPr wrap="square" rtlCol="0">
            <a:spAutoFit/>
          </a:bodyPr>
          <a:lstStyle/>
          <a:p>
            <a:r>
              <a:rPr lang="en-US" sz="6000" b="1">
                <a:solidFill>
                  <a:srgbClr val="039447"/>
                </a:solidFill>
                <a:latin typeface="Arial Black" charset="0"/>
                <a:ea typeface="Arial Black" charset="0"/>
                <a:cs typeface="Arial Black" charset="0"/>
              </a:rPr>
              <a:t>04</a:t>
            </a:r>
          </a:p>
        </p:txBody>
      </p:sp>
      <p:sp>
        <p:nvSpPr>
          <p:cNvPr id="23" name="Text Placeholder 11"/>
          <p:cNvSpPr>
            <a:spLocks noGrp="1"/>
          </p:cNvSpPr>
          <p:nvPr>
            <p:ph type="body" sz="quarter" idx="21" hasCustomPrompt="1"/>
          </p:nvPr>
        </p:nvSpPr>
        <p:spPr>
          <a:xfrm>
            <a:off x="720725" y="3230880"/>
            <a:ext cx="2186248" cy="2468880"/>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a:t>24pt body copy</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4878" y="5247860"/>
            <a:ext cx="1317026" cy="1477639"/>
          </a:xfrm>
          <a:prstGeom prst="rect">
            <a:avLst/>
          </a:prstGeom>
        </p:spPr>
      </p:pic>
      <p:sp>
        <p:nvSpPr>
          <p:cNvPr id="22" name="TextBox 21"/>
          <p:cNvSpPr txBox="1"/>
          <p:nvPr userDrawn="1"/>
        </p:nvSpPr>
        <p:spPr>
          <a:xfrm>
            <a:off x="5732498" y="1925783"/>
            <a:ext cx="1246909" cy="1015663"/>
          </a:xfrm>
          <a:prstGeom prst="rect">
            <a:avLst/>
          </a:prstGeom>
          <a:noFill/>
        </p:spPr>
        <p:txBody>
          <a:bodyPr wrap="square" rtlCol="0">
            <a:spAutoFit/>
          </a:bodyPr>
          <a:lstStyle/>
          <a:p>
            <a:r>
              <a:rPr lang="en-US" sz="6000" b="1">
                <a:solidFill>
                  <a:srgbClr val="039447"/>
                </a:solidFill>
                <a:latin typeface="Arial Black" charset="0"/>
                <a:ea typeface="Arial Black" charset="0"/>
                <a:cs typeface="Arial Black" charset="0"/>
              </a:rPr>
              <a:t>03</a:t>
            </a:r>
          </a:p>
        </p:txBody>
      </p:sp>
      <p:cxnSp>
        <p:nvCxnSpPr>
          <p:cNvPr id="34" name="Straight Connector 33"/>
          <p:cNvCxnSpPr/>
          <p:nvPr userDrawn="1"/>
        </p:nvCxnSpPr>
        <p:spPr>
          <a:xfrm>
            <a:off x="3235615" y="2992401"/>
            <a:ext cx="22419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 name="Text Placeholder 11"/>
          <p:cNvSpPr>
            <a:spLocks noGrp="1"/>
          </p:cNvSpPr>
          <p:nvPr>
            <p:ph type="body" sz="quarter" idx="25" hasCustomPrompt="1"/>
          </p:nvPr>
        </p:nvSpPr>
        <p:spPr>
          <a:xfrm>
            <a:off x="3291320" y="3230880"/>
            <a:ext cx="2186248" cy="2468880"/>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a:t>24pt body copy</a:t>
            </a:r>
          </a:p>
        </p:txBody>
      </p:sp>
      <p:cxnSp>
        <p:nvCxnSpPr>
          <p:cNvPr id="36" name="Straight Connector 35"/>
          <p:cNvCxnSpPr/>
          <p:nvPr userDrawn="1"/>
        </p:nvCxnSpPr>
        <p:spPr>
          <a:xfrm>
            <a:off x="5806210" y="2992401"/>
            <a:ext cx="22419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7" name="Text Placeholder 11"/>
          <p:cNvSpPr>
            <a:spLocks noGrp="1"/>
          </p:cNvSpPr>
          <p:nvPr>
            <p:ph type="body" sz="quarter" idx="26" hasCustomPrompt="1"/>
          </p:nvPr>
        </p:nvSpPr>
        <p:spPr>
          <a:xfrm>
            <a:off x="5861915" y="3230880"/>
            <a:ext cx="2186248" cy="2468880"/>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a:t>24pt body copy</a:t>
            </a:r>
          </a:p>
        </p:txBody>
      </p:sp>
      <p:cxnSp>
        <p:nvCxnSpPr>
          <p:cNvPr id="38" name="Straight Connector 37"/>
          <p:cNvCxnSpPr/>
          <p:nvPr userDrawn="1"/>
        </p:nvCxnSpPr>
        <p:spPr>
          <a:xfrm>
            <a:off x="8376805" y="2992401"/>
            <a:ext cx="22419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9" name="Text Placeholder 11"/>
          <p:cNvSpPr>
            <a:spLocks noGrp="1"/>
          </p:cNvSpPr>
          <p:nvPr>
            <p:ph type="body" sz="quarter" idx="27" hasCustomPrompt="1"/>
          </p:nvPr>
        </p:nvSpPr>
        <p:spPr>
          <a:xfrm>
            <a:off x="8432510" y="3230880"/>
            <a:ext cx="2186248" cy="2468880"/>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a:t>24pt body copy</a:t>
            </a:r>
          </a:p>
        </p:txBody>
      </p:sp>
    </p:spTree>
    <p:extLst>
      <p:ext uri="{BB962C8B-B14F-4D97-AF65-F5344CB8AC3E}">
        <p14:creationId xmlns:p14="http://schemas.microsoft.com/office/powerpoint/2010/main" val="683848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poi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34pt Three Point Slide</a:t>
            </a:r>
          </a:p>
        </p:txBody>
      </p:sp>
      <p:cxnSp>
        <p:nvCxnSpPr>
          <p:cNvPr id="13" name="Straight Connector 12"/>
          <p:cNvCxnSpPr/>
          <p:nvPr userDrawn="1"/>
        </p:nvCxnSpPr>
        <p:spPr>
          <a:xfrm>
            <a:off x="665020" y="2992401"/>
            <a:ext cx="2992581" cy="183"/>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578929" y="2992401"/>
            <a:ext cx="2992581" cy="183"/>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8492838" y="2992401"/>
            <a:ext cx="2992581" cy="183"/>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554184" y="1925783"/>
            <a:ext cx="1246909" cy="1015663"/>
          </a:xfrm>
          <a:prstGeom prst="rect">
            <a:avLst/>
          </a:prstGeom>
          <a:noFill/>
        </p:spPr>
        <p:txBody>
          <a:bodyPr wrap="square" rtlCol="0">
            <a:spAutoFit/>
          </a:bodyPr>
          <a:lstStyle/>
          <a:p>
            <a:r>
              <a:rPr lang="en-US" sz="6000" b="1">
                <a:solidFill>
                  <a:srgbClr val="33B2C2"/>
                </a:solidFill>
                <a:latin typeface="Arial Black" charset="0"/>
                <a:ea typeface="Arial Black" charset="0"/>
                <a:cs typeface="Arial Black" charset="0"/>
              </a:rPr>
              <a:t>01</a:t>
            </a:r>
          </a:p>
        </p:txBody>
      </p:sp>
      <p:sp>
        <p:nvSpPr>
          <p:cNvPr id="17" name="TextBox 16"/>
          <p:cNvSpPr txBox="1"/>
          <p:nvPr userDrawn="1"/>
        </p:nvSpPr>
        <p:spPr>
          <a:xfrm>
            <a:off x="4475021" y="1925783"/>
            <a:ext cx="1246909" cy="1015663"/>
          </a:xfrm>
          <a:prstGeom prst="rect">
            <a:avLst/>
          </a:prstGeom>
          <a:noFill/>
        </p:spPr>
        <p:txBody>
          <a:bodyPr wrap="square" rtlCol="0">
            <a:spAutoFit/>
          </a:bodyPr>
          <a:lstStyle/>
          <a:p>
            <a:r>
              <a:rPr lang="en-US" sz="6000" b="1" kern="1200">
                <a:solidFill>
                  <a:srgbClr val="33B2C2"/>
                </a:solidFill>
                <a:latin typeface="Arial Black" charset="0"/>
                <a:ea typeface="Arial Black" charset="0"/>
                <a:cs typeface="Arial Black" charset="0"/>
              </a:rPr>
              <a:t>02</a:t>
            </a:r>
          </a:p>
        </p:txBody>
      </p:sp>
      <p:sp>
        <p:nvSpPr>
          <p:cNvPr id="18" name="TextBox 17"/>
          <p:cNvSpPr txBox="1"/>
          <p:nvPr userDrawn="1"/>
        </p:nvSpPr>
        <p:spPr>
          <a:xfrm>
            <a:off x="8368148" y="1925783"/>
            <a:ext cx="1246909" cy="1015663"/>
          </a:xfrm>
          <a:prstGeom prst="rect">
            <a:avLst/>
          </a:prstGeom>
          <a:noFill/>
        </p:spPr>
        <p:txBody>
          <a:bodyPr wrap="square" rtlCol="0">
            <a:spAutoFit/>
          </a:bodyPr>
          <a:lstStyle/>
          <a:p>
            <a:r>
              <a:rPr lang="en-US" sz="6000" b="1" kern="1200">
                <a:solidFill>
                  <a:srgbClr val="33B2C2"/>
                </a:solidFill>
                <a:latin typeface="Arial Black" charset="0"/>
                <a:ea typeface="Arial Black" charset="0"/>
                <a:cs typeface="Arial Black" charset="0"/>
              </a:rPr>
              <a:t>03</a:t>
            </a:r>
          </a:p>
        </p:txBody>
      </p:sp>
      <p:sp>
        <p:nvSpPr>
          <p:cNvPr id="23" name="Text Placeholder 11"/>
          <p:cNvSpPr>
            <a:spLocks noGrp="1"/>
          </p:cNvSpPr>
          <p:nvPr>
            <p:ph type="body" sz="quarter" idx="21" hasCustomPrompt="1"/>
          </p:nvPr>
        </p:nvSpPr>
        <p:spPr>
          <a:xfrm>
            <a:off x="720725" y="3230880"/>
            <a:ext cx="2936875" cy="2468880"/>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a:t>24pt body copy</a:t>
            </a:r>
          </a:p>
        </p:txBody>
      </p:sp>
      <p:sp>
        <p:nvSpPr>
          <p:cNvPr id="19" name="Text Placeholder 11"/>
          <p:cNvSpPr>
            <a:spLocks noGrp="1"/>
          </p:cNvSpPr>
          <p:nvPr>
            <p:ph type="body" sz="quarter" idx="22" hasCustomPrompt="1"/>
          </p:nvPr>
        </p:nvSpPr>
        <p:spPr>
          <a:xfrm>
            <a:off x="4601845" y="3230880"/>
            <a:ext cx="2936875" cy="2468880"/>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a:t>24pt body copy</a:t>
            </a:r>
          </a:p>
        </p:txBody>
      </p:sp>
      <p:sp>
        <p:nvSpPr>
          <p:cNvPr id="20" name="Text Placeholder 11"/>
          <p:cNvSpPr>
            <a:spLocks noGrp="1"/>
          </p:cNvSpPr>
          <p:nvPr>
            <p:ph type="body" sz="quarter" idx="23" hasCustomPrompt="1"/>
          </p:nvPr>
        </p:nvSpPr>
        <p:spPr>
          <a:xfrm>
            <a:off x="8523605" y="3230880"/>
            <a:ext cx="2936875" cy="2468880"/>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a:t>24pt body copy</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4878" y="5247860"/>
            <a:ext cx="1317026" cy="1477639"/>
          </a:xfrm>
          <a:prstGeom prst="rect">
            <a:avLst/>
          </a:prstGeom>
        </p:spPr>
      </p:pic>
    </p:spTree>
    <p:extLst>
      <p:ext uri="{BB962C8B-B14F-4D97-AF65-F5344CB8AC3E}">
        <p14:creationId xmlns:p14="http://schemas.microsoft.com/office/powerpoint/2010/main" val="2025651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hree poi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34pt Three Point Slide</a:t>
            </a:r>
          </a:p>
        </p:txBody>
      </p:sp>
      <p:cxnSp>
        <p:nvCxnSpPr>
          <p:cNvPr id="13" name="Straight Connector 12"/>
          <p:cNvCxnSpPr/>
          <p:nvPr userDrawn="1"/>
        </p:nvCxnSpPr>
        <p:spPr>
          <a:xfrm>
            <a:off x="665020" y="2992401"/>
            <a:ext cx="2992581" cy="183"/>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578929" y="2992401"/>
            <a:ext cx="2992581" cy="183"/>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8492838" y="2992401"/>
            <a:ext cx="2992581" cy="183"/>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554184" y="1925783"/>
            <a:ext cx="1246909" cy="1015663"/>
          </a:xfrm>
          <a:prstGeom prst="rect">
            <a:avLst/>
          </a:prstGeom>
          <a:noFill/>
        </p:spPr>
        <p:txBody>
          <a:bodyPr wrap="square" rtlCol="0">
            <a:spAutoFit/>
          </a:bodyPr>
          <a:lstStyle/>
          <a:p>
            <a:r>
              <a:rPr lang="en-US" sz="6000" b="1">
                <a:solidFill>
                  <a:srgbClr val="33B2C2"/>
                </a:solidFill>
                <a:latin typeface="Arial Black" charset="0"/>
                <a:ea typeface="Arial Black" charset="0"/>
                <a:cs typeface="Arial Black" charset="0"/>
              </a:rPr>
              <a:t>04</a:t>
            </a:r>
          </a:p>
        </p:txBody>
      </p:sp>
      <p:sp>
        <p:nvSpPr>
          <p:cNvPr id="17" name="TextBox 16"/>
          <p:cNvSpPr txBox="1"/>
          <p:nvPr userDrawn="1"/>
        </p:nvSpPr>
        <p:spPr>
          <a:xfrm>
            <a:off x="4475021" y="1925783"/>
            <a:ext cx="1246909" cy="1015663"/>
          </a:xfrm>
          <a:prstGeom prst="rect">
            <a:avLst/>
          </a:prstGeom>
          <a:noFill/>
        </p:spPr>
        <p:txBody>
          <a:bodyPr wrap="square" rtlCol="0">
            <a:spAutoFit/>
          </a:bodyPr>
          <a:lstStyle/>
          <a:p>
            <a:r>
              <a:rPr lang="en-US" sz="6000" b="1">
                <a:solidFill>
                  <a:srgbClr val="33B2C2"/>
                </a:solidFill>
                <a:latin typeface="Arial Black" charset="0"/>
                <a:ea typeface="Arial Black" charset="0"/>
                <a:cs typeface="Arial Black" charset="0"/>
              </a:rPr>
              <a:t>05</a:t>
            </a:r>
          </a:p>
        </p:txBody>
      </p:sp>
      <p:sp>
        <p:nvSpPr>
          <p:cNvPr id="18" name="TextBox 17"/>
          <p:cNvSpPr txBox="1"/>
          <p:nvPr userDrawn="1"/>
        </p:nvSpPr>
        <p:spPr>
          <a:xfrm>
            <a:off x="8368148" y="1925783"/>
            <a:ext cx="1246909" cy="1015663"/>
          </a:xfrm>
          <a:prstGeom prst="rect">
            <a:avLst/>
          </a:prstGeom>
          <a:noFill/>
        </p:spPr>
        <p:txBody>
          <a:bodyPr wrap="square" rtlCol="0">
            <a:spAutoFit/>
          </a:bodyPr>
          <a:lstStyle/>
          <a:p>
            <a:r>
              <a:rPr lang="en-US" sz="6000" b="1">
                <a:solidFill>
                  <a:srgbClr val="33B2C2"/>
                </a:solidFill>
                <a:latin typeface="Arial Black" charset="0"/>
                <a:ea typeface="Arial Black" charset="0"/>
                <a:cs typeface="Arial Black" charset="0"/>
              </a:rPr>
              <a:t>06</a:t>
            </a:r>
          </a:p>
        </p:txBody>
      </p:sp>
      <p:sp>
        <p:nvSpPr>
          <p:cNvPr id="23" name="Text Placeholder 11"/>
          <p:cNvSpPr>
            <a:spLocks noGrp="1"/>
          </p:cNvSpPr>
          <p:nvPr>
            <p:ph type="body" sz="quarter" idx="21" hasCustomPrompt="1"/>
          </p:nvPr>
        </p:nvSpPr>
        <p:spPr>
          <a:xfrm>
            <a:off x="720725" y="3230880"/>
            <a:ext cx="2936875" cy="2468880"/>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a:t>24pt body copy</a:t>
            </a:r>
          </a:p>
        </p:txBody>
      </p:sp>
      <p:sp>
        <p:nvSpPr>
          <p:cNvPr id="19" name="Text Placeholder 11"/>
          <p:cNvSpPr>
            <a:spLocks noGrp="1"/>
          </p:cNvSpPr>
          <p:nvPr>
            <p:ph type="body" sz="quarter" idx="22" hasCustomPrompt="1"/>
          </p:nvPr>
        </p:nvSpPr>
        <p:spPr>
          <a:xfrm>
            <a:off x="4601845" y="3230880"/>
            <a:ext cx="2936875" cy="2468880"/>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a:t>24pt body copy</a:t>
            </a:r>
          </a:p>
        </p:txBody>
      </p:sp>
      <p:sp>
        <p:nvSpPr>
          <p:cNvPr id="20" name="Text Placeholder 11"/>
          <p:cNvSpPr>
            <a:spLocks noGrp="1"/>
          </p:cNvSpPr>
          <p:nvPr>
            <p:ph type="body" sz="quarter" idx="23" hasCustomPrompt="1"/>
          </p:nvPr>
        </p:nvSpPr>
        <p:spPr>
          <a:xfrm>
            <a:off x="8523605" y="3230880"/>
            <a:ext cx="2936875" cy="2468880"/>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a:t>24pt body copy</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4878" y="5247860"/>
            <a:ext cx="1317026" cy="1477639"/>
          </a:xfrm>
          <a:prstGeom prst="rect">
            <a:avLst/>
          </a:prstGeom>
        </p:spPr>
      </p:pic>
    </p:spTree>
    <p:extLst>
      <p:ext uri="{BB962C8B-B14F-4D97-AF65-F5344CB8AC3E}">
        <p14:creationId xmlns:p14="http://schemas.microsoft.com/office/powerpoint/2010/main" val="3821929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hree poi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34pt Three Point Slide</a:t>
            </a:r>
          </a:p>
        </p:txBody>
      </p:sp>
      <p:cxnSp>
        <p:nvCxnSpPr>
          <p:cNvPr id="13" name="Straight Connector 12"/>
          <p:cNvCxnSpPr/>
          <p:nvPr userDrawn="1"/>
        </p:nvCxnSpPr>
        <p:spPr>
          <a:xfrm>
            <a:off x="665020" y="2992401"/>
            <a:ext cx="2992581" cy="183"/>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578929" y="2992401"/>
            <a:ext cx="2992581" cy="183"/>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554184" y="1925783"/>
            <a:ext cx="1246909" cy="1015663"/>
          </a:xfrm>
          <a:prstGeom prst="rect">
            <a:avLst/>
          </a:prstGeom>
          <a:noFill/>
        </p:spPr>
        <p:txBody>
          <a:bodyPr wrap="square" rtlCol="0">
            <a:spAutoFit/>
          </a:bodyPr>
          <a:lstStyle/>
          <a:p>
            <a:r>
              <a:rPr lang="en-US" sz="6000" b="1">
                <a:solidFill>
                  <a:srgbClr val="33B2C2"/>
                </a:solidFill>
                <a:latin typeface="Arial Black" charset="0"/>
                <a:ea typeface="Arial Black" charset="0"/>
                <a:cs typeface="Arial Black" charset="0"/>
              </a:rPr>
              <a:t>07</a:t>
            </a:r>
          </a:p>
        </p:txBody>
      </p:sp>
      <p:sp>
        <p:nvSpPr>
          <p:cNvPr id="17" name="TextBox 16"/>
          <p:cNvSpPr txBox="1"/>
          <p:nvPr userDrawn="1"/>
        </p:nvSpPr>
        <p:spPr>
          <a:xfrm>
            <a:off x="4475021" y="1925783"/>
            <a:ext cx="1246909" cy="1015663"/>
          </a:xfrm>
          <a:prstGeom prst="rect">
            <a:avLst/>
          </a:prstGeom>
          <a:noFill/>
        </p:spPr>
        <p:txBody>
          <a:bodyPr wrap="square" rtlCol="0">
            <a:spAutoFit/>
          </a:bodyPr>
          <a:lstStyle/>
          <a:p>
            <a:r>
              <a:rPr lang="en-US" sz="6000" b="1">
                <a:solidFill>
                  <a:srgbClr val="33B2C2"/>
                </a:solidFill>
                <a:latin typeface="Arial Black" charset="0"/>
                <a:ea typeface="Arial Black" charset="0"/>
                <a:cs typeface="Arial Black" charset="0"/>
              </a:rPr>
              <a:t>08</a:t>
            </a:r>
          </a:p>
        </p:txBody>
      </p:sp>
      <p:sp>
        <p:nvSpPr>
          <p:cNvPr id="23" name="Text Placeholder 11"/>
          <p:cNvSpPr>
            <a:spLocks noGrp="1"/>
          </p:cNvSpPr>
          <p:nvPr>
            <p:ph type="body" sz="quarter" idx="21" hasCustomPrompt="1"/>
          </p:nvPr>
        </p:nvSpPr>
        <p:spPr>
          <a:xfrm>
            <a:off x="720725" y="3230880"/>
            <a:ext cx="2936875" cy="2468880"/>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a:t>24pt body copy</a:t>
            </a:r>
          </a:p>
        </p:txBody>
      </p:sp>
      <p:sp>
        <p:nvSpPr>
          <p:cNvPr id="19" name="Text Placeholder 11"/>
          <p:cNvSpPr>
            <a:spLocks noGrp="1"/>
          </p:cNvSpPr>
          <p:nvPr>
            <p:ph type="body" sz="quarter" idx="22" hasCustomPrompt="1"/>
          </p:nvPr>
        </p:nvSpPr>
        <p:spPr>
          <a:xfrm>
            <a:off x="4601845" y="3230880"/>
            <a:ext cx="2936875" cy="2468880"/>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a:t>24pt body copy</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4878" y="5247860"/>
            <a:ext cx="1317026" cy="1477639"/>
          </a:xfrm>
          <a:prstGeom prst="rect">
            <a:avLst/>
          </a:prstGeom>
        </p:spPr>
      </p:pic>
    </p:spTree>
    <p:extLst>
      <p:ext uri="{BB962C8B-B14F-4D97-AF65-F5344CB8AC3E}">
        <p14:creationId xmlns:p14="http://schemas.microsoft.com/office/powerpoint/2010/main" val="5870830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hree poi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34pt Three Point Slide</a:t>
            </a:r>
          </a:p>
        </p:txBody>
      </p:sp>
      <p:cxnSp>
        <p:nvCxnSpPr>
          <p:cNvPr id="13" name="Straight Connector 12"/>
          <p:cNvCxnSpPr/>
          <p:nvPr userDrawn="1"/>
        </p:nvCxnSpPr>
        <p:spPr>
          <a:xfrm>
            <a:off x="665020" y="2992401"/>
            <a:ext cx="22419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554184" y="1925783"/>
            <a:ext cx="1246909" cy="1015663"/>
          </a:xfrm>
          <a:prstGeom prst="rect">
            <a:avLst/>
          </a:prstGeom>
          <a:noFill/>
        </p:spPr>
        <p:txBody>
          <a:bodyPr wrap="square" rtlCol="0">
            <a:spAutoFit/>
          </a:bodyPr>
          <a:lstStyle/>
          <a:p>
            <a:r>
              <a:rPr lang="en-US" sz="6000" b="1">
                <a:solidFill>
                  <a:srgbClr val="00854F"/>
                </a:solidFill>
                <a:latin typeface="Arial Black" charset="0"/>
                <a:ea typeface="Arial Black" charset="0"/>
                <a:cs typeface="Arial Black" charset="0"/>
              </a:rPr>
              <a:t>01</a:t>
            </a:r>
          </a:p>
        </p:txBody>
      </p:sp>
      <p:sp>
        <p:nvSpPr>
          <p:cNvPr id="17" name="TextBox 16"/>
          <p:cNvSpPr txBox="1"/>
          <p:nvPr userDrawn="1"/>
        </p:nvSpPr>
        <p:spPr>
          <a:xfrm>
            <a:off x="3192127" y="1925783"/>
            <a:ext cx="1246909" cy="1015663"/>
          </a:xfrm>
          <a:prstGeom prst="rect">
            <a:avLst/>
          </a:prstGeom>
          <a:noFill/>
        </p:spPr>
        <p:txBody>
          <a:bodyPr wrap="square" rtlCol="0">
            <a:spAutoFit/>
          </a:bodyPr>
          <a:lstStyle/>
          <a:p>
            <a:r>
              <a:rPr lang="en-US" sz="6000" b="1">
                <a:solidFill>
                  <a:srgbClr val="00854F"/>
                </a:solidFill>
                <a:latin typeface="Arial Black" charset="0"/>
                <a:ea typeface="Arial Black" charset="0"/>
                <a:cs typeface="Arial Black" charset="0"/>
              </a:rPr>
              <a:t>02</a:t>
            </a:r>
          </a:p>
        </p:txBody>
      </p:sp>
      <p:sp>
        <p:nvSpPr>
          <p:cNvPr id="18" name="TextBox 17"/>
          <p:cNvSpPr txBox="1"/>
          <p:nvPr userDrawn="1"/>
        </p:nvSpPr>
        <p:spPr>
          <a:xfrm>
            <a:off x="8231674" y="1925783"/>
            <a:ext cx="1246909" cy="1015663"/>
          </a:xfrm>
          <a:prstGeom prst="rect">
            <a:avLst/>
          </a:prstGeom>
          <a:noFill/>
        </p:spPr>
        <p:txBody>
          <a:bodyPr wrap="square" rtlCol="0">
            <a:spAutoFit/>
          </a:bodyPr>
          <a:lstStyle/>
          <a:p>
            <a:r>
              <a:rPr lang="en-US" sz="6000" b="1">
                <a:solidFill>
                  <a:srgbClr val="00854F"/>
                </a:solidFill>
                <a:latin typeface="Arial Black" charset="0"/>
                <a:ea typeface="Arial Black" charset="0"/>
                <a:cs typeface="Arial Black" charset="0"/>
              </a:rPr>
              <a:t>04</a:t>
            </a:r>
          </a:p>
        </p:txBody>
      </p:sp>
      <p:sp>
        <p:nvSpPr>
          <p:cNvPr id="23" name="Text Placeholder 11"/>
          <p:cNvSpPr>
            <a:spLocks noGrp="1"/>
          </p:cNvSpPr>
          <p:nvPr>
            <p:ph type="body" sz="quarter" idx="21" hasCustomPrompt="1"/>
          </p:nvPr>
        </p:nvSpPr>
        <p:spPr>
          <a:xfrm>
            <a:off x="720725" y="3230880"/>
            <a:ext cx="2186248" cy="2468880"/>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a:t>24pt body copy</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4878" y="5247860"/>
            <a:ext cx="1317026" cy="1477639"/>
          </a:xfrm>
          <a:prstGeom prst="rect">
            <a:avLst/>
          </a:prstGeom>
        </p:spPr>
      </p:pic>
      <p:sp>
        <p:nvSpPr>
          <p:cNvPr id="22" name="TextBox 21"/>
          <p:cNvSpPr txBox="1"/>
          <p:nvPr userDrawn="1"/>
        </p:nvSpPr>
        <p:spPr>
          <a:xfrm>
            <a:off x="5732498" y="1925783"/>
            <a:ext cx="1246909" cy="1015663"/>
          </a:xfrm>
          <a:prstGeom prst="rect">
            <a:avLst/>
          </a:prstGeom>
          <a:noFill/>
        </p:spPr>
        <p:txBody>
          <a:bodyPr wrap="square" rtlCol="0">
            <a:spAutoFit/>
          </a:bodyPr>
          <a:lstStyle/>
          <a:p>
            <a:r>
              <a:rPr lang="en-US" sz="6000" b="1">
                <a:solidFill>
                  <a:srgbClr val="00854F"/>
                </a:solidFill>
                <a:latin typeface="Arial Black" charset="0"/>
                <a:ea typeface="Arial Black" charset="0"/>
                <a:cs typeface="Arial Black" charset="0"/>
              </a:rPr>
              <a:t>03</a:t>
            </a:r>
          </a:p>
        </p:txBody>
      </p:sp>
      <p:cxnSp>
        <p:nvCxnSpPr>
          <p:cNvPr id="34" name="Straight Connector 33"/>
          <p:cNvCxnSpPr/>
          <p:nvPr userDrawn="1"/>
        </p:nvCxnSpPr>
        <p:spPr>
          <a:xfrm>
            <a:off x="3235615" y="2992401"/>
            <a:ext cx="22419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 name="Text Placeholder 11"/>
          <p:cNvSpPr>
            <a:spLocks noGrp="1"/>
          </p:cNvSpPr>
          <p:nvPr>
            <p:ph type="body" sz="quarter" idx="25" hasCustomPrompt="1"/>
          </p:nvPr>
        </p:nvSpPr>
        <p:spPr>
          <a:xfrm>
            <a:off x="3291320" y="3230880"/>
            <a:ext cx="2186248" cy="2468880"/>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a:t>24pt body copy</a:t>
            </a:r>
          </a:p>
        </p:txBody>
      </p:sp>
      <p:cxnSp>
        <p:nvCxnSpPr>
          <p:cNvPr id="36" name="Straight Connector 35"/>
          <p:cNvCxnSpPr/>
          <p:nvPr userDrawn="1"/>
        </p:nvCxnSpPr>
        <p:spPr>
          <a:xfrm>
            <a:off x="5806210" y="2992401"/>
            <a:ext cx="22419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7" name="Text Placeholder 11"/>
          <p:cNvSpPr>
            <a:spLocks noGrp="1"/>
          </p:cNvSpPr>
          <p:nvPr>
            <p:ph type="body" sz="quarter" idx="26" hasCustomPrompt="1"/>
          </p:nvPr>
        </p:nvSpPr>
        <p:spPr>
          <a:xfrm>
            <a:off x="5861915" y="3230880"/>
            <a:ext cx="2186248" cy="2468880"/>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a:t>24pt body copy</a:t>
            </a:r>
          </a:p>
        </p:txBody>
      </p:sp>
      <p:cxnSp>
        <p:nvCxnSpPr>
          <p:cNvPr id="38" name="Straight Connector 37"/>
          <p:cNvCxnSpPr/>
          <p:nvPr userDrawn="1"/>
        </p:nvCxnSpPr>
        <p:spPr>
          <a:xfrm>
            <a:off x="8376805" y="2992401"/>
            <a:ext cx="224195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9" name="Text Placeholder 11"/>
          <p:cNvSpPr>
            <a:spLocks noGrp="1"/>
          </p:cNvSpPr>
          <p:nvPr>
            <p:ph type="body" sz="quarter" idx="27" hasCustomPrompt="1"/>
          </p:nvPr>
        </p:nvSpPr>
        <p:spPr>
          <a:xfrm>
            <a:off x="8432510" y="3230880"/>
            <a:ext cx="2186248" cy="2468880"/>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a:t>24pt body copy</a:t>
            </a:r>
          </a:p>
        </p:txBody>
      </p:sp>
    </p:spTree>
    <p:extLst>
      <p:ext uri="{BB962C8B-B14F-4D97-AF65-F5344CB8AC3E}">
        <p14:creationId xmlns:p14="http://schemas.microsoft.com/office/powerpoint/2010/main" val="22748281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hree poi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34pt Six Point Slide</a:t>
            </a:r>
          </a:p>
        </p:txBody>
      </p:sp>
      <p:cxnSp>
        <p:nvCxnSpPr>
          <p:cNvPr id="13" name="Straight Connector 12"/>
          <p:cNvCxnSpPr/>
          <p:nvPr userDrawn="1"/>
        </p:nvCxnSpPr>
        <p:spPr>
          <a:xfrm>
            <a:off x="665020" y="2023397"/>
            <a:ext cx="28379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554184" y="1297979"/>
            <a:ext cx="1246909" cy="707886"/>
          </a:xfrm>
          <a:prstGeom prst="rect">
            <a:avLst/>
          </a:prstGeom>
          <a:noFill/>
        </p:spPr>
        <p:txBody>
          <a:bodyPr wrap="square" rtlCol="0">
            <a:spAutoFit/>
          </a:bodyPr>
          <a:lstStyle/>
          <a:p>
            <a:r>
              <a:rPr lang="en-US" sz="4000" b="1">
                <a:solidFill>
                  <a:srgbClr val="039447"/>
                </a:solidFill>
                <a:latin typeface="Arial Black" charset="0"/>
                <a:ea typeface="Arial Black" charset="0"/>
                <a:cs typeface="Arial Black" charset="0"/>
              </a:rPr>
              <a:t>01</a:t>
            </a:r>
          </a:p>
        </p:txBody>
      </p:sp>
      <p:sp>
        <p:nvSpPr>
          <p:cNvPr id="17" name="TextBox 16"/>
          <p:cNvSpPr txBox="1"/>
          <p:nvPr userDrawn="1"/>
        </p:nvSpPr>
        <p:spPr>
          <a:xfrm>
            <a:off x="4173154" y="1297981"/>
            <a:ext cx="1246909" cy="707886"/>
          </a:xfrm>
          <a:prstGeom prst="rect">
            <a:avLst/>
          </a:prstGeom>
          <a:noFill/>
        </p:spPr>
        <p:txBody>
          <a:bodyPr wrap="square" rtlCol="0">
            <a:spAutoFit/>
          </a:bodyPr>
          <a:lstStyle/>
          <a:p>
            <a:r>
              <a:rPr lang="en-US" sz="4000" b="1" kern="1200">
                <a:solidFill>
                  <a:srgbClr val="039447"/>
                </a:solidFill>
                <a:latin typeface="Arial Black" charset="0"/>
                <a:ea typeface="Arial Black" charset="0"/>
                <a:cs typeface="Arial Black" charset="0"/>
              </a:rPr>
              <a:t>02</a:t>
            </a:r>
          </a:p>
        </p:txBody>
      </p:sp>
      <p:sp>
        <p:nvSpPr>
          <p:cNvPr id="23" name="Text Placeholder 11"/>
          <p:cNvSpPr>
            <a:spLocks noGrp="1"/>
          </p:cNvSpPr>
          <p:nvPr>
            <p:ph type="body" sz="quarter" idx="21" hasCustomPrompt="1"/>
          </p:nvPr>
        </p:nvSpPr>
        <p:spPr>
          <a:xfrm>
            <a:off x="720725" y="2261876"/>
            <a:ext cx="2782223" cy="1131788"/>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a:t>24pt body copy</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4878" y="5247860"/>
            <a:ext cx="1317026" cy="1477639"/>
          </a:xfrm>
          <a:prstGeom prst="rect">
            <a:avLst/>
          </a:prstGeom>
        </p:spPr>
      </p:pic>
      <p:sp>
        <p:nvSpPr>
          <p:cNvPr id="22" name="TextBox 21"/>
          <p:cNvSpPr txBox="1"/>
          <p:nvPr userDrawn="1"/>
        </p:nvSpPr>
        <p:spPr>
          <a:xfrm>
            <a:off x="7792124" y="1297979"/>
            <a:ext cx="1246909" cy="707886"/>
          </a:xfrm>
          <a:prstGeom prst="rect">
            <a:avLst/>
          </a:prstGeom>
          <a:noFill/>
        </p:spPr>
        <p:txBody>
          <a:bodyPr wrap="square" rtlCol="0">
            <a:spAutoFit/>
          </a:bodyPr>
          <a:lstStyle/>
          <a:p>
            <a:r>
              <a:rPr lang="en-US" sz="4000" b="1" kern="1200">
                <a:solidFill>
                  <a:srgbClr val="039447"/>
                </a:solidFill>
                <a:latin typeface="Arial Black" charset="0"/>
                <a:ea typeface="Arial Black" charset="0"/>
                <a:cs typeface="Arial Black" charset="0"/>
              </a:rPr>
              <a:t>03</a:t>
            </a:r>
          </a:p>
        </p:txBody>
      </p:sp>
      <p:cxnSp>
        <p:nvCxnSpPr>
          <p:cNvPr id="34" name="Straight Connector 33"/>
          <p:cNvCxnSpPr/>
          <p:nvPr userDrawn="1"/>
        </p:nvCxnSpPr>
        <p:spPr>
          <a:xfrm>
            <a:off x="4265428" y="2023399"/>
            <a:ext cx="28379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 name="Text Placeholder 11"/>
          <p:cNvSpPr>
            <a:spLocks noGrp="1"/>
          </p:cNvSpPr>
          <p:nvPr>
            <p:ph type="body" sz="quarter" idx="25" hasCustomPrompt="1"/>
          </p:nvPr>
        </p:nvSpPr>
        <p:spPr>
          <a:xfrm>
            <a:off x="4321133" y="2244345"/>
            <a:ext cx="2782223" cy="1131786"/>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a:t>24pt body copy</a:t>
            </a:r>
          </a:p>
        </p:txBody>
      </p:sp>
      <p:cxnSp>
        <p:nvCxnSpPr>
          <p:cNvPr id="36" name="Straight Connector 35"/>
          <p:cNvCxnSpPr/>
          <p:nvPr userDrawn="1"/>
        </p:nvCxnSpPr>
        <p:spPr>
          <a:xfrm>
            <a:off x="7865836" y="2023397"/>
            <a:ext cx="282904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7" name="Text Placeholder 11"/>
          <p:cNvSpPr>
            <a:spLocks noGrp="1"/>
          </p:cNvSpPr>
          <p:nvPr>
            <p:ph type="body" sz="quarter" idx="26" hasCustomPrompt="1"/>
          </p:nvPr>
        </p:nvSpPr>
        <p:spPr>
          <a:xfrm>
            <a:off x="7921540" y="2261876"/>
            <a:ext cx="2773337" cy="1157453"/>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a:t>24pt body copy</a:t>
            </a:r>
          </a:p>
        </p:txBody>
      </p:sp>
      <p:cxnSp>
        <p:nvCxnSpPr>
          <p:cNvPr id="19" name="Straight Connector 18"/>
          <p:cNvCxnSpPr/>
          <p:nvPr userDrawn="1"/>
        </p:nvCxnSpPr>
        <p:spPr>
          <a:xfrm>
            <a:off x="720725" y="4485947"/>
            <a:ext cx="278222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609889" y="3760529"/>
            <a:ext cx="1246909" cy="707886"/>
          </a:xfrm>
          <a:prstGeom prst="rect">
            <a:avLst/>
          </a:prstGeom>
          <a:noFill/>
        </p:spPr>
        <p:txBody>
          <a:bodyPr wrap="square" rtlCol="0">
            <a:spAutoFit/>
          </a:bodyPr>
          <a:lstStyle/>
          <a:p>
            <a:r>
              <a:rPr lang="en-US" sz="4000" b="1" kern="1200">
                <a:solidFill>
                  <a:srgbClr val="039447"/>
                </a:solidFill>
                <a:latin typeface="Arial Black" charset="0"/>
                <a:ea typeface="Arial Black" charset="0"/>
                <a:cs typeface="Arial Black" charset="0"/>
              </a:rPr>
              <a:t>04</a:t>
            </a:r>
          </a:p>
        </p:txBody>
      </p:sp>
      <p:sp>
        <p:nvSpPr>
          <p:cNvPr id="21" name="Text Placeholder 11"/>
          <p:cNvSpPr>
            <a:spLocks noGrp="1"/>
          </p:cNvSpPr>
          <p:nvPr>
            <p:ph type="body" sz="quarter" idx="28" hasCustomPrompt="1"/>
          </p:nvPr>
        </p:nvSpPr>
        <p:spPr>
          <a:xfrm>
            <a:off x="776430" y="4724426"/>
            <a:ext cx="2726518" cy="1131788"/>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a:t>24pt body copy</a:t>
            </a:r>
          </a:p>
        </p:txBody>
      </p:sp>
      <p:cxnSp>
        <p:nvCxnSpPr>
          <p:cNvPr id="24" name="Straight Connector 23"/>
          <p:cNvCxnSpPr/>
          <p:nvPr userDrawn="1"/>
        </p:nvCxnSpPr>
        <p:spPr>
          <a:xfrm>
            <a:off x="4277613" y="4454089"/>
            <a:ext cx="283792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4194629" y="3728671"/>
            <a:ext cx="1246909" cy="707886"/>
          </a:xfrm>
          <a:prstGeom prst="rect">
            <a:avLst/>
          </a:prstGeom>
          <a:noFill/>
        </p:spPr>
        <p:txBody>
          <a:bodyPr wrap="square" rtlCol="0">
            <a:spAutoFit/>
          </a:bodyPr>
          <a:lstStyle/>
          <a:p>
            <a:r>
              <a:rPr lang="en-US" sz="4000" b="1" kern="1200">
                <a:solidFill>
                  <a:srgbClr val="039447"/>
                </a:solidFill>
                <a:latin typeface="Arial Black" charset="0"/>
                <a:ea typeface="Arial Black" charset="0"/>
                <a:cs typeface="Arial Black" charset="0"/>
              </a:rPr>
              <a:t>05</a:t>
            </a:r>
          </a:p>
        </p:txBody>
      </p:sp>
      <p:sp>
        <p:nvSpPr>
          <p:cNvPr id="26" name="Text Placeholder 11"/>
          <p:cNvSpPr>
            <a:spLocks noGrp="1"/>
          </p:cNvSpPr>
          <p:nvPr>
            <p:ph type="body" sz="quarter" idx="29" hasCustomPrompt="1"/>
          </p:nvPr>
        </p:nvSpPr>
        <p:spPr>
          <a:xfrm>
            <a:off x="4333317" y="4692568"/>
            <a:ext cx="2782223" cy="1131788"/>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a:t>24pt body copy</a:t>
            </a:r>
          </a:p>
        </p:txBody>
      </p:sp>
    </p:spTree>
    <p:extLst>
      <p:ext uri="{BB962C8B-B14F-4D97-AF65-F5344CB8AC3E}">
        <p14:creationId xmlns:p14="http://schemas.microsoft.com/office/powerpoint/2010/main" val="4370838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hree poi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34pt Three Point Slide</a:t>
            </a:r>
          </a:p>
        </p:txBody>
      </p:sp>
      <p:sp>
        <p:nvSpPr>
          <p:cNvPr id="16" name="TextBox 15"/>
          <p:cNvSpPr txBox="1"/>
          <p:nvPr userDrawn="1"/>
        </p:nvSpPr>
        <p:spPr>
          <a:xfrm>
            <a:off x="554184" y="1297979"/>
            <a:ext cx="1246909" cy="707886"/>
          </a:xfrm>
          <a:prstGeom prst="rect">
            <a:avLst/>
          </a:prstGeom>
          <a:noFill/>
        </p:spPr>
        <p:txBody>
          <a:bodyPr wrap="square" rtlCol="0">
            <a:spAutoFit/>
          </a:bodyPr>
          <a:lstStyle/>
          <a:p>
            <a:r>
              <a:rPr lang="en-US" sz="4000" b="1">
                <a:solidFill>
                  <a:srgbClr val="33B2C2"/>
                </a:solidFill>
                <a:latin typeface="Arial Black" charset="0"/>
                <a:ea typeface="Arial Black" charset="0"/>
                <a:cs typeface="Arial Black" charset="0"/>
              </a:rPr>
              <a:t>01</a:t>
            </a:r>
          </a:p>
        </p:txBody>
      </p:sp>
      <p:sp>
        <p:nvSpPr>
          <p:cNvPr id="17" name="TextBox 16"/>
          <p:cNvSpPr txBox="1"/>
          <p:nvPr userDrawn="1"/>
        </p:nvSpPr>
        <p:spPr>
          <a:xfrm>
            <a:off x="581896" y="2686599"/>
            <a:ext cx="1246909" cy="707886"/>
          </a:xfrm>
          <a:prstGeom prst="rect">
            <a:avLst/>
          </a:prstGeom>
          <a:noFill/>
        </p:spPr>
        <p:txBody>
          <a:bodyPr wrap="square" rtlCol="0">
            <a:spAutoFit/>
          </a:bodyPr>
          <a:lstStyle/>
          <a:p>
            <a:r>
              <a:rPr lang="en-US" sz="4000" b="1" kern="1200">
                <a:solidFill>
                  <a:srgbClr val="33B2C2"/>
                </a:solidFill>
                <a:latin typeface="Arial Black" charset="0"/>
                <a:ea typeface="Arial Black" charset="0"/>
                <a:cs typeface="Arial Black" charset="0"/>
              </a:rPr>
              <a:t>02</a:t>
            </a:r>
          </a:p>
        </p:txBody>
      </p:sp>
      <p:sp>
        <p:nvSpPr>
          <p:cNvPr id="18" name="TextBox 17"/>
          <p:cNvSpPr txBox="1"/>
          <p:nvPr userDrawn="1"/>
        </p:nvSpPr>
        <p:spPr>
          <a:xfrm>
            <a:off x="4606864" y="1404290"/>
            <a:ext cx="1246909" cy="707886"/>
          </a:xfrm>
          <a:prstGeom prst="rect">
            <a:avLst/>
          </a:prstGeom>
          <a:noFill/>
        </p:spPr>
        <p:txBody>
          <a:bodyPr wrap="square" rtlCol="0">
            <a:spAutoFit/>
          </a:bodyPr>
          <a:lstStyle/>
          <a:p>
            <a:r>
              <a:rPr lang="en-US" sz="4000" b="1" kern="1200">
                <a:solidFill>
                  <a:srgbClr val="33B2C2"/>
                </a:solidFill>
                <a:latin typeface="Arial Black" charset="0"/>
                <a:ea typeface="Arial Black" charset="0"/>
                <a:cs typeface="Arial Black" charset="0"/>
              </a:rPr>
              <a:t>04</a:t>
            </a:r>
          </a:p>
        </p:txBody>
      </p:sp>
      <p:sp>
        <p:nvSpPr>
          <p:cNvPr id="23" name="Text Placeholder 11"/>
          <p:cNvSpPr>
            <a:spLocks noGrp="1"/>
          </p:cNvSpPr>
          <p:nvPr>
            <p:ph type="body" sz="quarter" idx="21" hasCustomPrompt="1"/>
          </p:nvPr>
        </p:nvSpPr>
        <p:spPr>
          <a:xfrm>
            <a:off x="1477332" y="1404290"/>
            <a:ext cx="2186248" cy="1131788"/>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a:t>24pt body copy</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4878" y="5111380"/>
            <a:ext cx="1317026" cy="1477639"/>
          </a:xfrm>
          <a:prstGeom prst="rect">
            <a:avLst/>
          </a:prstGeom>
        </p:spPr>
      </p:pic>
      <p:sp>
        <p:nvSpPr>
          <p:cNvPr id="22" name="TextBox 21"/>
          <p:cNvSpPr txBox="1"/>
          <p:nvPr userDrawn="1"/>
        </p:nvSpPr>
        <p:spPr>
          <a:xfrm>
            <a:off x="581896" y="4229864"/>
            <a:ext cx="1246909" cy="707886"/>
          </a:xfrm>
          <a:prstGeom prst="rect">
            <a:avLst/>
          </a:prstGeom>
          <a:noFill/>
        </p:spPr>
        <p:txBody>
          <a:bodyPr wrap="square" rtlCol="0">
            <a:spAutoFit/>
          </a:bodyPr>
          <a:lstStyle/>
          <a:p>
            <a:r>
              <a:rPr lang="en-US" sz="4000" b="1" kern="1200">
                <a:solidFill>
                  <a:srgbClr val="33B2C2"/>
                </a:solidFill>
                <a:latin typeface="Arial Black" charset="0"/>
                <a:ea typeface="Arial Black" charset="0"/>
                <a:cs typeface="Arial Black" charset="0"/>
              </a:rPr>
              <a:t>03</a:t>
            </a:r>
          </a:p>
        </p:txBody>
      </p:sp>
      <p:sp>
        <p:nvSpPr>
          <p:cNvPr id="35" name="Text Placeholder 11"/>
          <p:cNvSpPr>
            <a:spLocks noGrp="1"/>
          </p:cNvSpPr>
          <p:nvPr>
            <p:ph type="body" sz="quarter" idx="25" hasCustomPrompt="1"/>
          </p:nvPr>
        </p:nvSpPr>
        <p:spPr>
          <a:xfrm>
            <a:off x="1501804" y="2807661"/>
            <a:ext cx="2186248" cy="1131786"/>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a:t>24pt body copy</a:t>
            </a:r>
          </a:p>
        </p:txBody>
      </p:sp>
      <p:sp>
        <p:nvSpPr>
          <p:cNvPr id="37" name="Text Placeholder 11"/>
          <p:cNvSpPr>
            <a:spLocks noGrp="1"/>
          </p:cNvSpPr>
          <p:nvPr>
            <p:ph type="body" sz="quarter" idx="26" hasCustomPrompt="1"/>
          </p:nvPr>
        </p:nvSpPr>
        <p:spPr>
          <a:xfrm>
            <a:off x="5508258" y="2826906"/>
            <a:ext cx="2186248" cy="1157453"/>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a:t>24pt body copy</a:t>
            </a:r>
          </a:p>
        </p:txBody>
      </p:sp>
      <p:sp>
        <p:nvSpPr>
          <p:cNvPr id="39" name="Text Placeholder 11"/>
          <p:cNvSpPr>
            <a:spLocks noGrp="1"/>
          </p:cNvSpPr>
          <p:nvPr>
            <p:ph type="body" sz="quarter" idx="27" hasCustomPrompt="1"/>
          </p:nvPr>
        </p:nvSpPr>
        <p:spPr>
          <a:xfrm>
            <a:off x="5526738" y="1404290"/>
            <a:ext cx="2186248" cy="1157453"/>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a:t>24pt body copy</a:t>
            </a:r>
          </a:p>
        </p:txBody>
      </p:sp>
      <p:sp>
        <p:nvSpPr>
          <p:cNvPr id="20" name="TextBox 19"/>
          <p:cNvSpPr txBox="1"/>
          <p:nvPr userDrawn="1"/>
        </p:nvSpPr>
        <p:spPr>
          <a:xfrm>
            <a:off x="4606864" y="2673346"/>
            <a:ext cx="1246909" cy="707886"/>
          </a:xfrm>
          <a:prstGeom prst="rect">
            <a:avLst/>
          </a:prstGeom>
          <a:noFill/>
        </p:spPr>
        <p:txBody>
          <a:bodyPr wrap="square" rtlCol="0">
            <a:spAutoFit/>
          </a:bodyPr>
          <a:lstStyle/>
          <a:p>
            <a:r>
              <a:rPr lang="en-US" sz="4000" b="1" kern="1200">
                <a:solidFill>
                  <a:srgbClr val="33B2C2"/>
                </a:solidFill>
                <a:latin typeface="Arial Black" charset="0"/>
                <a:ea typeface="Arial Black" charset="0"/>
                <a:cs typeface="Arial Black" charset="0"/>
              </a:rPr>
              <a:t>05</a:t>
            </a:r>
          </a:p>
        </p:txBody>
      </p:sp>
      <p:sp>
        <p:nvSpPr>
          <p:cNvPr id="25" name="TextBox 24"/>
          <p:cNvSpPr txBox="1"/>
          <p:nvPr userDrawn="1"/>
        </p:nvSpPr>
        <p:spPr>
          <a:xfrm>
            <a:off x="4606863" y="4187145"/>
            <a:ext cx="1246909" cy="707886"/>
          </a:xfrm>
          <a:prstGeom prst="rect">
            <a:avLst/>
          </a:prstGeom>
          <a:noFill/>
        </p:spPr>
        <p:txBody>
          <a:bodyPr wrap="square" rtlCol="0">
            <a:spAutoFit/>
          </a:bodyPr>
          <a:lstStyle/>
          <a:p>
            <a:r>
              <a:rPr lang="en-US" sz="4000" b="1" kern="1200">
                <a:solidFill>
                  <a:srgbClr val="33B2C2"/>
                </a:solidFill>
                <a:latin typeface="Arial Black" charset="0"/>
                <a:ea typeface="Arial Black" charset="0"/>
                <a:cs typeface="Arial Black" charset="0"/>
              </a:rPr>
              <a:t>06</a:t>
            </a:r>
          </a:p>
        </p:txBody>
      </p:sp>
      <p:sp>
        <p:nvSpPr>
          <p:cNvPr id="28" name="TextBox 27"/>
          <p:cNvSpPr txBox="1"/>
          <p:nvPr userDrawn="1"/>
        </p:nvSpPr>
        <p:spPr>
          <a:xfrm>
            <a:off x="8499793" y="1311087"/>
            <a:ext cx="1246909" cy="707886"/>
          </a:xfrm>
          <a:prstGeom prst="rect">
            <a:avLst/>
          </a:prstGeom>
          <a:noFill/>
        </p:spPr>
        <p:txBody>
          <a:bodyPr wrap="square" rtlCol="0">
            <a:spAutoFit/>
          </a:bodyPr>
          <a:lstStyle/>
          <a:p>
            <a:r>
              <a:rPr lang="en-US" sz="4000" b="1" kern="1200">
                <a:solidFill>
                  <a:srgbClr val="33B2C2"/>
                </a:solidFill>
                <a:latin typeface="Arial Black" charset="0"/>
                <a:ea typeface="Arial Black" charset="0"/>
                <a:cs typeface="Arial Black" charset="0"/>
              </a:rPr>
              <a:t>07</a:t>
            </a:r>
          </a:p>
        </p:txBody>
      </p:sp>
      <p:sp>
        <p:nvSpPr>
          <p:cNvPr id="31" name="TextBox 30"/>
          <p:cNvSpPr txBox="1"/>
          <p:nvPr userDrawn="1"/>
        </p:nvSpPr>
        <p:spPr>
          <a:xfrm>
            <a:off x="8499792" y="2665668"/>
            <a:ext cx="1246909" cy="707886"/>
          </a:xfrm>
          <a:prstGeom prst="rect">
            <a:avLst/>
          </a:prstGeom>
          <a:noFill/>
        </p:spPr>
        <p:txBody>
          <a:bodyPr wrap="square" rtlCol="0">
            <a:spAutoFit/>
          </a:bodyPr>
          <a:lstStyle/>
          <a:p>
            <a:r>
              <a:rPr lang="en-US" sz="4000" b="1" kern="1200">
                <a:solidFill>
                  <a:srgbClr val="33B2C2"/>
                </a:solidFill>
                <a:latin typeface="Arial Black" charset="0"/>
                <a:ea typeface="Arial Black" charset="0"/>
                <a:cs typeface="Arial Black" charset="0"/>
              </a:rPr>
              <a:t>08</a:t>
            </a:r>
          </a:p>
        </p:txBody>
      </p:sp>
      <p:sp>
        <p:nvSpPr>
          <p:cNvPr id="33" name="Text Placeholder 11"/>
          <p:cNvSpPr>
            <a:spLocks noGrp="1"/>
          </p:cNvSpPr>
          <p:nvPr>
            <p:ph type="body" sz="quarter" idx="28" hasCustomPrompt="1"/>
          </p:nvPr>
        </p:nvSpPr>
        <p:spPr>
          <a:xfrm>
            <a:off x="1561985" y="4357108"/>
            <a:ext cx="2186248" cy="1131786"/>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a:t>24pt body copy</a:t>
            </a:r>
          </a:p>
        </p:txBody>
      </p:sp>
      <p:sp>
        <p:nvSpPr>
          <p:cNvPr id="40" name="Text Placeholder 11"/>
          <p:cNvSpPr>
            <a:spLocks noGrp="1"/>
          </p:cNvSpPr>
          <p:nvPr>
            <p:ph type="body" sz="quarter" idx="29" hasCustomPrompt="1"/>
          </p:nvPr>
        </p:nvSpPr>
        <p:spPr>
          <a:xfrm>
            <a:off x="5508258" y="4316304"/>
            <a:ext cx="2186248" cy="1157453"/>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a:t>24pt body copy</a:t>
            </a:r>
          </a:p>
        </p:txBody>
      </p:sp>
      <p:sp>
        <p:nvSpPr>
          <p:cNvPr id="41" name="Text Placeholder 11"/>
          <p:cNvSpPr>
            <a:spLocks noGrp="1"/>
          </p:cNvSpPr>
          <p:nvPr>
            <p:ph type="body" sz="quarter" idx="30" hasCustomPrompt="1"/>
          </p:nvPr>
        </p:nvSpPr>
        <p:spPr>
          <a:xfrm>
            <a:off x="9413787" y="1440246"/>
            <a:ext cx="2186248" cy="1157453"/>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a:t>24pt body copy</a:t>
            </a:r>
          </a:p>
        </p:txBody>
      </p:sp>
      <p:sp>
        <p:nvSpPr>
          <p:cNvPr id="42" name="Text Placeholder 11"/>
          <p:cNvSpPr>
            <a:spLocks noGrp="1"/>
          </p:cNvSpPr>
          <p:nvPr>
            <p:ph type="body" sz="quarter" idx="31" hasCustomPrompt="1"/>
          </p:nvPr>
        </p:nvSpPr>
        <p:spPr>
          <a:xfrm>
            <a:off x="9413787" y="2862796"/>
            <a:ext cx="2186248" cy="1157453"/>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a:t>24pt body copy</a:t>
            </a:r>
          </a:p>
        </p:txBody>
      </p:sp>
    </p:spTree>
    <p:extLst>
      <p:ext uri="{BB962C8B-B14F-4D97-AF65-F5344CB8AC3E}">
        <p14:creationId xmlns:p14="http://schemas.microsoft.com/office/powerpoint/2010/main" val="23084504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point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34pt Three Point Slide</a:t>
            </a:r>
          </a:p>
        </p:txBody>
      </p:sp>
      <p:cxnSp>
        <p:nvCxnSpPr>
          <p:cNvPr id="13" name="Straight Connector 12"/>
          <p:cNvCxnSpPr/>
          <p:nvPr userDrawn="1"/>
        </p:nvCxnSpPr>
        <p:spPr>
          <a:xfrm>
            <a:off x="665020" y="2992401"/>
            <a:ext cx="2992581" cy="183"/>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578929" y="2992401"/>
            <a:ext cx="2992581" cy="183"/>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8492838" y="2992401"/>
            <a:ext cx="2992581" cy="183"/>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11"/>
          <p:cNvSpPr>
            <a:spLocks noGrp="1"/>
          </p:cNvSpPr>
          <p:nvPr>
            <p:ph type="body" sz="quarter" idx="21" hasCustomPrompt="1"/>
          </p:nvPr>
        </p:nvSpPr>
        <p:spPr>
          <a:xfrm>
            <a:off x="720725" y="3230880"/>
            <a:ext cx="2936875" cy="2468880"/>
          </a:xfrm>
        </p:spPr>
        <p:txBody>
          <a:bodyPr/>
          <a:lstStyle>
            <a:lvl1pPr>
              <a:defRPr baseline="0"/>
            </a:lvl1pPr>
          </a:lstStyle>
          <a:p>
            <a:pPr lvl="0"/>
            <a:r>
              <a:rPr lang="en-US"/>
              <a:t>24pt body copy</a:t>
            </a:r>
          </a:p>
        </p:txBody>
      </p:sp>
      <p:sp>
        <p:nvSpPr>
          <p:cNvPr id="24" name="Text Placeholder 11"/>
          <p:cNvSpPr>
            <a:spLocks noGrp="1"/>
          </p:cNvSpPr>
          <p:nvPr>
            <p:ph type="body" sz="quarter" idx="22" hasCustomPrompt="1"/>
          </p:nvPr>
        </p:nvSpPr>
        <p:spPr>
          <a:xfrm>
            <a:off x="4591685" y="3230880"/>
            <a:ext cx="2936875" cy="2468880"/>
          </a:xfrm>
        </p:spPr>
        <p:txBody>
          <a:bodyPr/>
          <a:lstStyle>
            <a:lvl1pPr>
              <a:defRPr baseline="0"/>
            </a:lvl1pPr>
          </a:lstStyle>
          <a:p>
            <a:pPr lvl="0"/>
            <a:r>
              <a:rPr lang="en-US"/>
              <a:t>24pt body copy</a:t>
            </a:r>
          </a:p>
        </p:txBody>
      </p:sp>
      <p:sp>
        <p:nvSpPr>
          <p:cNvPr id="25" name="Text Placeholder 11"/>
          <p:cNvSpPr>
            <a:spLocks noGrp="1"/>
          </p:cNvSpPr>
          <p:nvPr>
            <p:ph type="body" sz="quarter" idx="23" hasCustomPrompt="1"/>
          </p:nvPr>
        </p:nvSpPr>
        <p:spPr>
          <a:xfrm>
            <a:off x="8523605" y="3230880"/>
            <a:ext cx="2936875" cy="2468880"/>
          </a:xfrm>
        </p:spPr>
        <p:txBody>
          <a:bodyPr/>
          <a:lstStyle>
            <a:lvl1pPr>
              <a:defRPr baseline="0"/>
            </a:lvl1pPr>
          </a:lstStyle>
          <a:p>
            <a:pPr lvl="0"/>
            <a:r>
              <a:rPr lang="en-US"/>
              <a:t>24pt body copy</a:t>
            </a:r>
          </a:p>
        </p:txBody>
      </p:sp>
      <p:sp>
        <p:nvSpPr>
          <p:cNvPr id="20" name="Text Placeholder 22"/>
          <p:cNvSpPr>
            <a:spLocks noGrp="1"/>
          </p:cNvSpPr>
          <p:nvPr>
            <p:ph type="body" sz="quarter" idx="13" hasCustomPrompt="1"/>
          </p:nvPr>
        </p:nvSpPr>
        <p:spPr>
          <a:xfrm>
            <a:off x="698499" y="1918741"/>
            <a:ext cx="2974091" cy="864374"/>
          </a:xfrm>
          <a:prstGeom prst="rect">
            <a:avLst/>
          </a:prstGeom>
        </p:spPr>
        <p:txBody>
          <a:bodyPr anchor="b">
            <a:noAutofit/>
          </a:bodyPr>
          <a:lstStyle>
            <a:lvl1pPr marL="0" indent="0">
              <a:lnSpc>
                <a:spcPct val="100000"/>
              </a:lnSpc>
              <a:buFont typeface="Arial" charset="0"/>
              <a:buNone/>
              <a:defRPr sz="2400" b="1" i="0" spc="250" baseline="0">
                <a:solidFill>
                  <a:srgbClr val="747474"/>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24PT COLUMN TITLE</a:t>
            </a:r>
          </a:p>
        </p:txBody>
      </p:sp>
      <p:sp>
        <p:nvSpPr>
          <p:cNvPr id="21" name="Text Placeholder 22"/>
          <p:cNvSpPr>
            <a:spLocks noGrp="1"/>
          </p:cNvSpPr>
          <p:nvPr>
            <p:ph type="body" sz="quarter" idx="25" hasCustomPrompt="1"/>
          </p:nvPr>
        </p:nvSpPr>
        <p:spPr>
          <a:xfrm>
            <a:off x="4580951" y="1918741"/>
            <a:ext cx="2974091" cy="864374"/>
          </a:xfrm>
          <a:prstGeom prst="rect">
            <a:avLst/>
          </a:prstGeom>
        </p:spPr>
        <p:txBody>
          <a:bodyPr anchor="b">
            <a:noAutofit/>
          </a:bodyPr>
          <a:lstStyle>
            <a:lvl1pPr marL="0" indent="0">
              <a:lnSpc>
                <a:spcPct val="100000"/>
              </a:lnSpc>
              <a:buFont typeface="Arial" charset="0"/>
              <a:buNone/>
              <a:defRPr sz="2400" b="1" i="0" spc="250" baseline="0">
                <a:solidFill>
                  <a:srgbClr val="747474"/>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24PT COLUMN TITLE</a:t>
            </a:r>
          </a:p>
        </p:txBody>
      </p:sp>
      <p:sp>
        <p:nvSpPr>
          <p:cNvPr id="22" name="Text Placeholder 22"/>
          <p:cNvSpPr>
            <a:spLocks noGrp="1"/>
          </p:cNvSpPr>
          <p:nvPr>
            <p:ph type="body" sz="quarter" idx="26" hasCustomPrompt="1"/>
          </p:nvPr>
        </p:nvSpPr>
        <p:spPr>
          <a:xfrm>
            <a:off x="8508374" y="1918741"/>
            <a:ext cx="2974091" cy="864374"/>
          </a:xfrm>
          <a:prstGeom prst="rect">
            <a:avLst/>
          </a:prstGeom>
        </p:spPr>
        <p:txBody>
          <a:bodyPr anchor="b">
            <a:noAutofit/>
          </a:bodyPr>
          <a:lstStyle>
            <a:lvl1pPr marL="0" indent="0">
              <a:lnSpc>
                <a:spcPct val="100000"/>
              </a:lnSpc>
              <a:buFont typeface="Arial" charset="0"/>
              <a:buNone/>
              <a:defRPr sz="2400" b="1" i="0" spc="250" baseline="0">
                <a:solidFill>
                  <a:srgbClr val="747474"/>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24PT COLUMN TITLE</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4878" y="5247860"/>
            <a:ext cx="1317026" cy="1477639"/>
          </a:xfrm>
          <a:prstGeom prst="rect">
            <a:avLst/>
          </a:prstGeom>
        </p:spPr>
      </p:pic>
    </p:spTree>
    <p:extLst>
      <p:ext uri="{BB962C8B-B14F-4D97-AF65-F5344CB8AC3E}">
        <p14:creationId xmlns:p14="http://schemas.microsoft.com/office/powerpoint/2010/main" val="964399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custom imag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89110" y="978089"/>
            <a:ext cx="1759330" cy="1260143"/>
          </a:xfrm>
          <a:prstGeom prst="rect">
            <a:avLst/>
          </a:prstGeom>
        </p:spPr>
      </p:pic>
      <p:sp>
        <p:nvSpPr>
          <p:cNvPr id="12" name="Freeform 11"/>
          <p:cNvSpPr/>
          <p:nvPr userDrawn="1"/>
        </p:nvSpPr>
        <p:spPr>
          <a:xfrm>
            <a:off x="0" y="0"/>
            <a:ext cx="1157591" cy="1783688"/>
          </a:xfrm>
          <a:custGeom>
            <a:avLst/>
            <a:gdLst>
              <a:gd name="connsiteX0" fmla="*/ 0 w 1157591"/>
              <a:gd name="connsiteY0" fmla="*/ 0 h 1783688"/>
              <a:gd name="connsiteX1" fmla="*/ 777607 w 1157591"/>
              <a:gd name="connsiteY1" fmla="*/ 0 h 1783688"/>
              <a:gd name="connsiteX2" fmla="*/ 883032 w 1157591"/>
              <a:gd name="connsiteY2" fmla="*/ 90482 h 1783688"/>
              <a:gd name="connsiteX3" fmla="*/ 1157382 w 1157591"/>
              <a:gd name="connsiteY3" fmla="*/ 690420 h 1783688"/>
              <a:gd name="connsiteX4" fmla="*/ 1157591 w 1157591"/>
              <a:gd name="connsiteY4" fmla="*/ 694721 h 1783688"/>
              <a:gd name="connsiteX5" fmla="*/ 1157591 w 1157591"/>
              <a:gd name="connsiteY5" fmla="*/ 888941 h 1783688"/>
              <a:gd name="connsiteX6" fmla="*/ 1157382 w 1157591"/>
              <a:gd name="connsiteY6" fmla="*/ 893243 h 1783688"/>
              <a:gd name="connsiteX7" fmla="*/ 208807 w 1157591"/>
              <a:gd name="connsiteY7" fmla="*/ 1783688 h 1783688"/>
              <a:gd name="connsiteX8" fmla="*/ 16644 w 1157591"/>
              <a:gd name="connsiteY8" fmla="*/ 1763537 h 1783688"/>
              <a:gd name="connsiteX9" fmla="*/ 0 w 1157591"/>
              <a:gd name="connsiteY9" fmla="*/ 1758163 h 1783688"/>
              <a:gd name="connsiteX10" fmla="*/ 0 w 1157591"/>
              <a:gd name="connsiteY10" fmla="*/ 1252833 h 1783688"/>
              <a:gd name="connsiteX11" fmla="*/ 23235 w 1157591"/>
              <a:gd name="connsiteY11" fmla="*/ 1266459 h 1783688"/>
              <a:gd name="connsiteX12" fmla="*/ 208807 w 1157591"/>
              <a:gd name="connsiteY12" fmla="*/ 1306939 h 1783688"/>
              <a:gd name="connsiteX13" fmla="*/ 685556 w 1157591"/>
              <a:gd name="connsiteY13" fmla="*/ 791831 h 1783688"/>
              <a:gd name="connsiteX14" fmla="*/ 208807 w 1157591"/>
              <a:gd name="connsiteY14" fmla="*/ 276723 h 1783688"/>
              <a:gd name="connsiteX15" fmla="*/ 23235 w 1157591"/>
              <a:gd name="connsiteY15" fmla="*/ 317203 h 1783688"/>
              <a:gd name="connsiteX16" fmla="*/ 0 w 1157591"/>
              <a:gd name="connsiteY16" fmla="*/ 330829 h 178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591" h="1783688">
                <a:moveTo>
                  <a:pt x="0" y="0"/>
                </a:moveTo>
                <a:lnTo>
                  <a:pt x="777607" y="0"/>
                </a:lnTo>
                <a:lnTo>
                  <a:pt x="883032" y="90482"/>
                </a:lnTo>
                <a:cubicBezTo>
                  <a:pt x="1034012" y="247537"/>
                  <a:pt x="1134596" y="457016"/>
                  <a:pt x="1157382" y="690420"/>
                </a:cubicBezTo>
                <a:lnTo>
                  <a:pt x="1157591" y="694721"/>
                </a:lnTo>
                <a:lnTo>
                  <a:pt x="1157591" y="888941"/>
                </a:lnTo>
                <a:lnTo>
                  <a:pt x="1157382" y="893243"/>
                </a:lnTo>
                <a:cubicBezTo>
                  <a:pt x="1108554" y="1393392"/>
                  <a:pt x="702496" y="1783688"/>
                  <a:pt x="208807" y="1783688"/>
                </a:cubicBezTo>
                <a:cubicBezTo>
                  <a:pt x="142982" y="1783688"/>
                  <a:pt x="78714" y="1776749"/>
                  <a:pt x="16644" y="1763537"/>
                </a:cubicBezTo>
                <a:lnTo>
                  <a:pt x="0" y="1758163"/>
                </a:lnTo>
                <a:lnTo>
                  <a:pt x="0" y="1252833"/>
                </a:lnTo>
                <a:lnTo>
                  <a:pt x="23235" y="1266459"/>
                </a:lnTo>
                <a:cubicBezTo>
                  <a:pt x="80272" y="1292525"/>
                  <a:pt x="142982" y="1306939"/>
                  <a:pt x="208807" y="1306939"/>
                </a:cubicBezTo>
                <a:cubicBezTo>
                  <a:pt x="472108" y="1306939"/>
                  <a:pt x="685556" y="1076317"/>
                  <a:pt x="685556" y="791831"/>
                </a:cubicBezTo>
                <a:cubicBezTo>
                  <a:pt x="685556" y="507345"/>
                  <a:pt x="472108" y="276723"/>
                  <a:pt x="208807" y="276723"/>
                </a:cubicBezTo>
                <a:cubicBezTo>
                  <a:pt x="142982" y="276723"/>
                  <a:pt x="80272" y="291137"/>
                  <a:pt x="23235" y="317203"/>
                </a:cubicBezTo>
                <a:lnTo>
                  <a:pt x="0" y="330829"/>
                </a:lnTo>
                <a:close/>
              </a:path>
            </a:pathLst>
          </a:custGeom>
          <a:solidFill>
            <a:srgbClr val="F15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asted-image.pdf"/>
          <p:cNvPicPr>
            <a:picLocks noChangeAspect="1"/>
          </p:cNvPicPr>
          <p:nvPr userDrawn="1"/>
        </p:nvPicPr>
        <p:blipFill>
          <a:blip r:embed="rId3">
            <a:extLst/>
          </a:blip>
          <a:stretch>
            <a:fillRect/>
          </a:stretch>
        </p:blipFill>
        <p:spPr>
          <a:xfrm>
            <a:off x="317988" y="2780974"/>
            <a:ext cx="412315" cy="472166"/>
          </a:xfrm>
          <a:prstGeom prst="rect">
            <a:avLst/>
          </a:prstGeom>
          <a:ln w="12700">
            <a:miter lim="400000"/>
          </a:ln>
        </p:spPr>
      </p:pic>
      <p:sp>
        <p:nvSpPr>
          <p:cNvPr id="21" name="Text Placeholder 19"/>
          <p:cNvSpPr>
            <a:spLocks noGrp="1"/>
          </p:cNvSpPr>
          <p:nvPr>
            <p:ph type="body" sz="quarter" idx="11" hasCustomPrompt="1"/>
          </p:nvPr>
        </p:nvSpPr>
        <p:spPr>
          <a:xfrm>
            <a:off x="2743200" y="2901940"/>
            <a:ext cx="8829040" cy="1605915"/>
          </a:xfrm>
          <a:prstGeom prst="rect">
            <a:avLst/>
          </a:prstGeom>
        </p:spPr>
        <p:txBody>
          <a:bodyPr anchor="b"/>
          <a:lstStyle>
            <a:lvl1pPr marL="0" indent="0" algn="r">
              <a:lnSpc>
                <a:spcPct val="100000"/>
              </a:lnSpc>
              <a:spcBef>
                <a:spcPts val="0"/>
              </a:spcBef>
              <a:buNone/>
              <a:defRPr sz="4800" b="0" baseline="0">
                <a:solidFill>
                  <a:schemeClr val="tx1"/>
                </a:solidFill>
                <a:latin typeface="+mj-lt"/>
              </a:defRPr>
            </a:lvl1pPr>
            <a:lvl2pPr>
              <a:defRPr sz="4800"/>
            </a:lvl2pPr>
            <a:lvl3pPr>
              <a:defRPr sz="4800"/>
            </a:lvl3pPr>
            <a:lvl4pPr>
              <a:defRPr sz="4800"/>
            </a:lvl4pPr>
            <a:lvl5pPr>
              <a:defRPr sz="4800"/>
            </a:lvl5pPr>
          </a:lstStyle>
          <a:p>
            <a:pPr lvl="0"/>
            <a:r>
              <a:rPr lang="en-US" b="1"/>
              <a:t>48pt Title Slide</a:t>
            </a:r>
          </a:p>
        </p:txBody>
      </p:sp>
      <p:sp>
        <p:nvSpPr>
          <p:cNvPr id="24" name="Text Placeholder 2"/>
          <p:cNvSpPr>
            <a:spLocks noGrp="1"/>
          </p:cNvSpPr>
          <p:nvPr>
            <p:ph type="body" sz="quarter" idx="18" hasCustomPrompt="1"/>
          </p:nvPr>
        </p:nvSpPr>
        <p:spPr>
          <a:xfrm>
            <a:off x="2733040" y="4690115"/>
            <a:ext cx="8834121" cy="400499"/>
          </a:xfrm>
          <a:prstGeom prst="rect">
            <a:avLst/>
          </a:prstGeom>
        </p:spPr>
        <p:txBody>
          <a:bodyPr/>
          <a:lstStyle>
            <a:lvl1pPr marL="0" indent="0" algn="r">
              <a:lnSpc>
                <a:spcPct val="110000"/>
              </a:lnSpc>
              <a:spcBef>
                <a:spcPts val="0"/>
              </a:spcBef>
              <a:spcAft>
                <a:spcPts val="0"/>
              </a:spcAft>
              <a:buNone/>
              <a:defRPr sz="2400" spc="0">
                <a:solidFill>
                  <a:schemeClr val="tx1"/>
                </a:solidFill>
                <a:latin typeface="+mn-lt"/>
              </a:defRPr>
            </a:lvl1pPr>
            <a:lvl2pPr marL="341313" indent="-165100" algn="r">
              <a:lnSpc>
                <a:spcPct val="110000"/>
              </a:lnSpc>
              <a:spcAft>
                <a:spcPts val="300"/>
              </a:spcAft>
              <a:buClr>
                <a:schemeClr val="bg1">
                  <a:lumMod val="65000"/>
                </a:schemeClr>
              </a:buClr>
              <a:buSzPct val="108000"/>
              <a:buFont typeface="Arial" panose="020B0604020202020204" pitchFamily="34" charset="0"/>
              <a:buChar char="▪"/>
              <a:defRPr sz="2000" spc="0">
                <a:solidFill>
                  <a:schemeClr val="tx1"/>
                </a:solidFill>
                <a:latin typeface="+mn-lt"/>
              </a:defRPr>
            </a:lvl2pPr>
            <a:lvl3pPr marL="573088" indent="-176213" algn="r">
              <a:lnSpc>
                <a:spcPct val="110000"/>
              </a:lnSpc>
              <a:spcAft>
                <a:spcPts val="300"/>
              </a:spcAft>
              <a:buClr>
                <a:schemeClr val="accent1"/>
              </a:buClr>
              <a:buFont typeface="Arial" panose="020B0604020202020204" pitchFamily="34" charset="0"/>
              <a:buChar char="−"/>
              <a:defRPr sz="1800" i="1" spc="0">
                <a:solidFill>
                  <a:schemeClr val="tx1"/>
                </a:solidFill>
                <a:latin typeface="+mn-lt"/>
              </a:defRPr>
            </a:lvl3pPr>
            <a:lvl4pPr>
              <a:defRPr sz="1800" spc="0">
                <a:solidFill>
                  <a:schemeClr val="tx1"/>
                </a:solidFill>
                <a:latin typeface="+mn-lt"/>
              </a:defRPr>
            </a:lvl4pPr>
            <a:lvl5pPr>
              <a:defRPr sz="1800" spc="0">
                <a:solidFill>
                  <a:schemeClr val="tx1"/>
                </a:solidFill>
                <a:latin typeface="+mn-lt"/>
              </a:defRPr>
            </a:lvl5pPr>
          </a:lstStyle>
          <a:p>
            <a:pPr lvl="0"/>
            <a:r>
              <a:rPr lang="en-US"/>
              <a:t>24pt optional body copy</a:t>
            </a:r>
          </a:p>
          <a:p>
            <a:pPr lvl="0"/>
            <a:endParaRPr lang="en-US"/>
          </a:p>
        </p:txBody>
      </p:sp>
      <p:sp>
        <p:nvSpPr>
          <p:cNvPr id="13" name="Picture Placeholder 2"/>
          <p:cNvSpPr>
            <a:spLocks noGrp="1" noChangeAspect="1"/>
          </p:cNvSpPr>
          <p:nvPr>
            <p:ph type="pic" sz="quarter" idx="19"/>
          </p:nvPr>
        </p:nvSpPr>
        <p:spPr>
          <a:xfrm>
            <a:off x="495431" y="495352"/>
            <a:ext cx="3044952" cy="3044952"/>
          </a:xfrm>
          <a:prstGeom prst="ellipse">
            <a:avLst/>
          </a:prstGeom>
        </p:spPr>
        <p:txBody>
          <a:bodyPr/>
          <a:lstStyle>
            <a:lvl1pPr marL="0" indent="0">
              <a:buNone/>
              <a:defRPr/>
            </a:lvl1pPr>
          </a:lstStyle>
          <a:p>
            <a:r>
              <a:rPr lang="en-US"/>
              <a:t>Drag picture to placeholder or click icon to add</a:t>
            </a: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65384" y="348107"/>
            <a:ext cx="642987" cy="298443"/>
          </a:xfrm>
          <a:prstGeom prst="rect">
            <a:avLst/>
          </a:prstGeom>
        </p:spPr>
      </p:pic>
    </p:spTree>
    <p:extLst>
      <p:ext uri="{BB962C8B-B14F-4D97-AF65-F5344CB8AC3E}">
        <p14:creationId xmlns:p14="http://schemas.microsoft.com/office/powerpoint/2010/main" val="2028757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four point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34pt Four Point Slide</a:t>
            </a:r>
          </a:p>
        </p:txBody>
      </p:sp>
      <p:cxnSp>
        <p:nvCxnSpPr>
          <p:cNvPr id="14" name="Straight Connector 13"/>
          <p:cNvCxnSpPr/>
          <p:nvPr userDrawn="1"/>
        </p:nvCxnSpPr>
        <p:spPr>
          <a:xfrm>
            <a:off x="698499" y="3852397"/>
            <a:ext cx="6875033"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22"/>
          <p:cNvSpPr>
            <a:spLocks noGrp="1"/>
          </p:cNvSpPr>
          <p:nvPr>
            <p:ph type="body" sz="quarter" idx="13" hasCustomPrompt="1"/>
          </p:nvPr>
        </p:nvSpPr>
        <p:spPr>
          <a:xfrm>
            <a:off x="698498" y="1842448"/>
            <a:ext cx="2974091" cy="1820698"/>
          </a:xfrm>
          <a:prstGeom prst="rect">
            <a:avLst/>
          </a:prstGeom>
        </p:spPr>
        <p:txBody>
          <a:bodyPr anchor="b">
            <a:noAutofit/>
          </a:bodyPr>
          <a:lstStyle>
            <a:lvl1pPr marL="0" indent="0">
              <a:lnSpc>
                <a:spcPct val="100000"/>
              </a:lnSpc>
              <a:buFont typeface="Arial" charset="0"/>
              <a:buNone/>
              <a:defRPr sz="2400" b="1" i="0" spc="250" baseline="0">
                <a:solidFill>
                  <a:srgbClr val="747474"/>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24PT COLUMN TITLE</a:t>
            </a:r>
          </a:p>
        </p:txBody>
      </p:sp>
      <p:sp>
        <p:nvSpPr>
          <p:cNvPr id="22" name="Text Placeholder 22"/>
          <p:cNvSpPr>
            <a:spLocks noGrp="1"/>
          </p:cNvSpPr>
          <p:nvPr>
            <p:ph type="body" sz="quarter" idx="26" hasCustomPrompt="1"/>
          </p:nvPr>
        </p:nvSpPr>
        <p:spPr>
          <a:xfrm>
            <a:off x="698499" y="4041648"/>
            <a:ext cx="2974091" cy="1820697"/>
          </a:xfrm>
          <a:prstGeom prst="rect">
            <a:avLst/>
          </a:prstGeom>
        </p:spPr>
        <p:txBody>
          <a:bodyPr anchor="b">
            <a:noAutofit/>
          </a:bodyPr>
          <a:lstStyle>
            <a:lvl1pPr marL="0" indent="0">
              <a:lnSpc>
                <a:spcPct val="100000"/>
              </a:lnSpc>
              <a:buFont typeface="Arial" charset="0"/>
              <a:buNone/>
              <a:defRPr sz="2400" b="1" i="0" spc="250" baseline="0">
                <a:solidFill>
                  <a:srgbClr val="747474"/>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24PT COLUMN TITLE</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4878" y="5247860"/>
            <a:ext cx="1317026" cy="1477639"/>
          </a:xfrm>
          <a:prstGeom prst="rect">
            <a:avLst/>
          </a:prstGeom>
        </p:spPr>
      </p:pic>
      <p:sp>
        <p:nvSpPr>
          <p:cNvPr id="16" name="Text Placeholder 22"/>
          <p:cNvSpPr>
            <a:spLocks noGrp="1"/>
          </p:cNvSpPr>
          <p:nvPr>
            <p:ph type="body" sz="quarter" idx="27" hasCustomPrompt="1"/>
          </p:nvPr>
        </p:nvSpPr>
        <p:spPr>
          <a:xfrm>
            <a:off x="4580950" y="4041648"/>
            <a:ext cx="2974091" cy="1820698"/>
          </a:xfrm>
          <a:prstGeom prst="rect">
            <a:avLst/>
          </a:prstGeom>
        </p:spPr>
        <p:txBody>
          <a:bodyPr anchor="b">
            <a:noAutofit/>
          </a:bodyPr>
          <a:lstStyle>
            <a:lvl1pPr marL="0" indent="0">
              <a:lnSpc>
                <a:spcPct val="100000"/>
              </a:lnSpc>
              <a:buFont typeface="Arial" charset="0"/>
              <a:buNone/>
              <a:defRPr sz="2400" b="1" i="0" spc="250" baseline="0">
                <a:solidFill>
                  <a:srgbClr val="747474"/>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24PT COLUMN TITLE</a:t>
            </a:r>
          </a:p>
        </p:txBody>
      </p:sp>
      <p:sp>
        <p:nvSpPr>
          <p:cNvPr id="17" name="Text Placeholder 22"/>
          <p:cNvSpPr>
            <a:spLocks noGrp="1"/>
          </p:cNvSpPr>
          <p:nvPr>
            <p:ph type="body" sz="quarter" idx="28" hasCustomPrompt="1"/>
          </p:nvPr>
        </p:nvSpPr>
        <p:spPr>
          <a:xfrm>
            <a:off x="4580949" y="1842448"/>
            <a:ext cx="2974091" cy="1820698"/>
          </a:xfrm>
          <a:prstGeom prst="rect">
            <a:avLst/>
          </a:prstGeom>
        </p:spPr>
        <p:txBody>
          <a:bodyPr anchor="b">
            <a:noAutofit/>
          </a:bodyPr>
          <a:lstStyle>
            <a:lvl1pPr marL="0" indent="0">
              <a:lnSpc>
                <a:spcPct val="100000"/>
              </a:lnSpc>
              <a:buFont typeface="Arial" charset="0"/>
              <a:buNone/>
              <a:defRPr sz="2400" b="1" i="0" spc="250" baseline="0">
                <a:solidFill>
                  <a:srgbClr val="747474"/>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24PT COLUMN TITLE</a:t>
            </a:r>
          </a:p>
        </p:txBody>
      </p:sp>
    </p:spTree>
    <p:extLst>
      <p:ext uri="{BB962C8B-B14F-4D97-AF65-F5344CB8AC3E}">
        <p14:creationId xmlns:p14="http://schemas.microsoft.com/office/powerpoint/2010/main" val="1844040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five point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34pt Five Point Slide</a:t>
            </a:r>
          </a:p>
        </p:txBody>
      </p:sp>
      <p:cxnSp>
        <p:nvCxnSpPr>
          <p:cNvPr id="14" name="Straight Connector 13"/>
          <p:cNvCxnSpPr/>
          <p:nvPr userDrawn="1"/>
        </p:nvCxnSpPr>
        <p:spPr>
          <a:xfrm>
            <a:off x="698499" y="3852397"/>
            <a:ext cx="1065489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22"/>
          <p:cNvSpPr>
            <a:spLocks noGrp="1"/>
          </p:cNvSpPr>
          <p:nvPr>
            <p:ph type="body" sz="quarter" idx="13" hasCustomPrompt="1"/>
          </p:nvPr>
        </p:nvSpPr>
        <p:spPr>
          <a:xfrm>
            <a:off x="698498" y="2088442"/>
            <a:ext cx="2974091" cy="1574704"/>
          </a:xfrm>
          <a:prstGeom prst="rect">
            <a:avLst/>
          </a:prstGeom>
        </p:spPr>
        <p:txBody>
          <a:bodyPr anchor="b">
            <a:noAutofit/>
          </a:bodyPr>
          <a:lstStyle>
            <a:lvl1pPr marL="0" indent="0">
              <a:lnSpc>
                <a:spcPct val="100000"/>
              </a:lnSpc>
              <a:buFont typeface="Arial" charset="0"/>
              <a:buNone/>
              <a:defRPr sz="2400" b="1" i="0" spc="250" baseline="0">
                <a:solidFill>
                  <a:srgbClr val="747474"/>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24PT COLUMN TITLE</a:t>
            </a:r>
          </a:p>
        </p:txBody>
      </p:sp>
      <p:sp>
        <p:nvSpPr>
          <p:cNvPr id="22" name="Text Placeholder 22"/>
          <p:cNvSpPr>
            <a:spLocks noGrp="1"/>
          </p:cNvSpPr>
          <p:nvPr>
            <p:ph type="body" sz="quarter" idx="26" hasCustomPrompt="1"/>
          </p:nvPr>
        </p:nvSpPr>
        <p:spPr>
          <a:xfrm>
            <a:off x="698499" y="4041649"/>
            <a:ext cx="2974091" cy="1574704"/>
          </a:xfrm>
          <a:prstGeom prst="rect">
            <a:avLst/>
          </a:prstGeom>
        </p:spPr>
        <p:txBody>
          <a:bodyPr anchor="b">
            <a:noAutofit/>
          </a:bodyPr>
          <a:lstStyle>
            <a:lvl1pPr marL="0" indent="0">
              <a:lnSpc>
                <a:spcPct val="100000"/>
              </a:lnSpc>
              <a:buFont typeface="Arial" charset="0"/>
              <a:buNone/>
              <a:defRPr sz="2400" b="1" i="0" spc="250" baseline="0">
                <a:solidFill>
                  <a:srgbClr val="747474"/>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24PT COLUMN TITLE</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4878" y="5247860"/>
            <a:ext cx="1317026" cy="1477639"/>
          </a:xfrm>
          <a:prstGeom prst="rect">
            <a:avLst/>
          </a:prstGeom>
        </p:spPr>
      </p:pic>
      <p:sp>
        <p:nvSpPr>
          <p:cNvPr id="16" name="Text Placeholder 22"/>
          <p:cNvSpPr>
            <a:spLocks noGrp="1"/>
          </p:cNvSpPr>
          <p:nvPr>
            <p:ph type="body" sz="quarter" idx="27" hasCustomPrompt="1"/>
          </p:nvPr>
        </p:nvSpPr>
        <p:spPr>
          <a:xfrm>
            <a:off x="4580950" y="4041649"/>
            <a:ext cx="2974091" cy="1574704"/>
          </a:xfrm>
          <a:prstGeom prst="rect">
            <a:avLst/>
          </a:prstGeom>
        </p:spPr>
        <p:txBody>
          <a:bodyPr anchor="b">
            <a:noAutofit/>
          </a:bodyPr>
          <a:lstStyle>
            <a:lvl1pPr marL="0" indent="0">
              <a:lnSpc>
                <a:spcPct val="100000"/>
              </a:lnSpc>
              <a:buFont typeface="Arial" charset="0"/>
              <a:buNone/>
              <a:defRPr sz="2400" b="1" i="0" spc="250" baseline="0">
                <a:solidFill>
                  <a:srgbClr val="747474"/>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24PT COLUMN TITLE</a:t>
            </a:r>
          </a:p>
        </p:txBody>
      </p:sp>
      <p:sp>
        <p:nvSpPr>
          <p:cNvPr id="17" name="Text Placeholder 22"/>
          <p:cNvSpPr>
            <a:spLocks noGrp="1"/>
          </p:cNvSpPr>
          <p:nvPr>
            <p:ph type="body" sz="quarter" idx="28" hasCustomPrompt="1"/>
          </p:nvPr>
        </p:nvSpPr>
        <p:spPr>
          <a:xfrm>
            <a:off x="4580949" y="2088442"/>
            <a:ext cx="2974091" cy="1574704"/>
          </a:xfrm>
          <a:prstGeom prst="rect">
            <a:avLst/>
          </a:prstGeom>
        </p:spPr>
        <p:txBody>
          <a:bodyPr anchor="b">
            <a:noAutofit/>
          </a:bodyPr>
          <a:lstStyle>
            <a:lvl1pPr marL="0" indent="0">
              <a:lnSpc>
                <a:spcPct val="100000"/>
              </a:lnSpc>
              <a:buFont typeface="Arial" charset="0"/>
              <a:buNone/>
              <a:defRPr sz="2400" b="1" i="0" spc="250" baseline="0">
                <a:solidFill>
                  <a:srgbClr val="747474"/>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24PT COLUMN TITLE</a:t>
            </a:r>
          </a:p>
        </p:txBody>
      </p:sp>
      <p:sp>
        <p:nvSpPr>
          <p:cNvPr id="9" name="Text Placeholder 22"/>
          <p:cNvSpPr>
            <a:spLocks noGrp="1"/>
          </p:cNvSpPr>
          <p:nvPr>
            <p:ph type="body" sz="quarter" idx="29" hasCustomPrompt="1"/>
          </p:nvPr>
        </p:nvSpPr>
        <p:spPr>
          <a:xfrm>
            <a:off x="8379300" y="2088442"/>
            <a:ext cx="2974091" cy="1574704"/>
          </a:xfrm>
          <a:prstGeom prst="rect">
            <a:avLst/>
          </a:prstGeom>
        </p:spPr>
        <p:txBody>
          <a:bodyPr anchor="b">
            <a:noAutofit/>
          </a:bodyPr>
          <a:lstStyle>
            <a:lvl1pPr marL="0" indent="0">
              <a:lnSpc>
                <a:spcPct val="100000"/>
              </a:lnSpc>
              <a:buFont typeface="Arial" charset="0"/>
              <a:buNone/>
              <a:defRPr sz="2400" b="1" i="0" spc="250" baseline="0">
                <a:solidFill>
                  <a:srgbClr val="747474"/>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24PT COLUMN TITLE</a:t>
            </a:r>
          </a:p>
        </p:txBody>
      </p:sp>
    </p:spTree>
    <p:extLst>
      <p:ext uri="{BB962C8B-B14F-4D97-AF65-F5344CB8AC3E}">
        <p14:creationId xmlns:p14="http://schemas.microsoft.com/office/powerpoint/2010/main" val="824413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content +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34pt Chart + Content Slide</a:t>
            </a:r>
          </a:p>
        </p:txBody>
      </p:sp>
      <p:sp>
        <p:nvSpPr>
          <p:cNvPr id="5" name="Vertical Content Placeholder 4"/>
          <p:cNvSpPr>
            <a:spLocks noGrp="1"/>
          </p:cNvSpPr>
          <p:nvPr>
            <p:ph orient="vert" sz="quarter" idx="11" hasCustomPrompt="1"/>
          </p:nvPr>
        </p:nvSpPr>
        <p:spPr>
          <a:xfrm>
            <a:off x="695325" y="1897039"/>
            <a:ext cx="10755147" cy="4025924"/>
          </a:xfrm>
          <a:prstGeom prst="rect">
            <a:avLst/>
          </a:prstGeom>
        </p:spPr>
        <p:txBody>
          <a:bodyPr vert="horz"/>
          <a:lstStyle>
            <a:lvl1pPr marL="0" indent="0">
              <a:buNone/>
              <a:defRPr baseline="0"/>
            </a:lvl1pPr>
          </a:lstStyle>
          <a:p>
            <a:pPr lvl="0"/>
            <a:r>
              <a:rPr lang="en-US"/>
              <a:t>CHART OR CONTENT HERE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b="4972"/>
          <a:stretch/>
        </p:blipFill>
        <p:spPr>
          <a:xfrm>
            <a:off x="10105048" y="5241787"/>
            <a:ext cx="1908048" cy="1616213"/>
          </a:xfrm>
          <a:prstGeom prst="rect">
            <a:avLst/>
          </a:prstGeom>
        </p:spPr>
      </p:pic>
    </p:spTree>
    <p:extLst>
      <p:ext uri="{BB962C8B-B14F-4D97-AF65-F5344CB8AC3E}">
        <p14:creationId xmlns:p14="http://schemas.microsoft.com/office/powerpoint/2010/main" val="494674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hart/content + titl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34pt Chart + Content Slide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b="4972"/>
          <a:stretch/>
        </p:blipFill>
        <p:spPr>
          <a:xfrm>
            <a:off x="10105048" y="5241787"/>
            <a:ext cx="1908048" cy="1616213"/>
          </a:xfrm>
          <a:prstGeom prst="rect">
            <a:avLst/>
          </a:prstGeom>
        </p:spPr>
      </p:pic>
      <p:sp>
        <p:nvSpPr>
          <p:cNvPr id="6" name="Text Placeholder 11"/>
          <p:cNvSpPr>
            <a:spLocks noGrp="1"/>
          </p:cNvSpPr>
          <p:nvPr>
            <p:ph type="body" sz="quarter" idx="21" hasCustomPrompt="1"/>
          </p:nvPr>
        </p:nvSpPr>
        <p:spPr>
          <a:xfrm>
            <a:off x="720724" y="1819275"/>
            <a:ext cx="10899431" cy="3921125"/>
          </a:xfrm>
        </p:spPr>
        <p:txBody>
          <a:bodyPr/>
          <a:lstStyle>
            <a:lvl1pPr>
              <a:defRPr baseline="0"/>
            </a:lvl1pPr>
            <a:lvl3pPr>
              <a:defRPr baseline="0"/>
            </a:lvl3pPr>
            <a:lvl4pPr>
              <a:defRPr baseline="0"/>
            </a:lvl4pPr>
          </a:lstStyle>
          <a:p>
            <a:pPr lvl="0"/>
            <a:r>
              <a:rPr lang="en-US"/>
              <a:t>24pt body copy</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298162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hart/content + titl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34pt Chart + Content Slide</a:t>
            </a:r>
          </a:p>
        </p:txBody>
      </p:sp>
      <p:sp>
        <p:nvSpPr>
          <p:cNvPr id="6" name="Text Placeholder 11"/>
          <p:cNvSpPr>
            <a:spLocks noGrp="1"/>
          </p:cNvSpPr>
          <p:nvPr>
            <p:ph type="body" sz="quarter" idx="21" hasCustomPrompt="1"/>
          </p:nvPr>
        </p:nvSpPr>
        <p:spPr>
          <a:xfrm>
            <a:off x="720724" y="1819275"/>
            <a:ext cx="10899431" cy="3921125"/>
          </a:xfrm>
        </p:spPr>
        <p:txBody>
          <a:bodyPr/>
          <a:lstStyle>
            <a:lvl1pPr>
              <a:defRPr baseline="0"/>
            </a:lvl1pPr>
            <a:lvl3pPr>
              <a:defRPr baseline="0"/>
            </a:lvl3pPr>
            <a:lvl4pPr>
              <a:defRPr baseline="0"/>
            </a:lvl4pPr>
          </a:lstStyle>
          <a:p>
            <a:pPr lvl="0"/>
            <a:r>
              <a:rPr lang="en-US"/>
              <a:t>24pt body copy</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8032179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34pt Chart + Content Slide</a:t>
            </a:r>
          </a:p>
        </p:txBody>
      </p:sp>
    </p:spTree>
    <p:extLst>
      <p:ext uri="{BB962C8B-B14F-4D97-AF65-F5344CB8AC3E}">
        <p14:creationId xmlns:p14="http://schemas.microsoft.com/office/powerpoint/2010/main" val="6368345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content">
    <p:spTree>
      <p:nvGrpSpPr>
        <p:cNvPr id="1" name=""/>
        <p:cNvGrpSpPr/>
        <p:nvPr/>
      </p:nvGrpSpPr>
      <p:grpSpPr>
        <a:xfrm>
          <a:off x="0" y="0"/>
          <a:ext cx="0" cy="0"/>
          <a:chOff x="0" y="0"/>
          <a:chExt cx="0" cy="0"/>
        </a:xfrm>
      </p:grpSpPr>
      <p:sp>
        <p:nvSpPr>
          <p:cNvPr id="5" name="Vertical Content Placeholder 4"/>
          <p:cNvSpPr>
            <a:spLocks noGrp="1"/>
          </p:cNvSpPr>
          <p:nvPr>
            <p:ph orient="vert" sz="quarter" idx="11" hasCustomPrompt="1"/>
          </p:nvPr>
        </p:nvSpPr>
        <p:spPr>
          <a:xfrm>
            <a:off x="695325" y="824460"/>
            <a:ext cx="10755147" cy="5101328"/>
          </a:xfrm>
          <a:prstGeom prst="rect">
            <a:avLst/>
          </a:prstGeom>
        </p:spPr>
        <p:txBody>
          <a:bodyPr vert="horz"/>
          <a:lstStyle>
            <a:lvl1pPr marL="0" indent="0">
              <a:buNone/>
              <a:defRPr baseline="0"/>
            </a:lvl1pPr>
          </a:lstStyle>
          <a:p>
            <a:pPr lvl="0"/>
            <a:r>
              <a:rPr lang="en-US"/>
              <a:t>CHART OR CONTENT HERE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b="4972"/>
          <a:stretch/>
        </p:blipFill>
        <p:spPr>
          <a:xfrm>
            <a:off x="10105048" y="5241787"/>
            <a:ext cx="1908048" cy="1616213"/>
          </a:xfrm>
          <a:prstGeom prst="rect">
            <a:avLst/>
          </a:prstGeom>
        </p:spPr>
      </p:pic>
    </p:spTree>
    <p:extLst>
      <p:ext uri="{BB962C8B-B14F-4D97-AF65-F5344CB8AC3E}">
        <p14:creationId xmlns:p14="http://schemas.microsoft.com/office/powerpoint/2010/main" val="5353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content only">
    <p:spTree>
      <p:nvGrpSpPr>
        <p:cNvPr id="1" name=""/>
        <p:cNvGrpSpPr/>
        <p:nvPr/>
      </p:nvGrpSpPr>
      <p:grpSpPr>
        <a:xfrm>
          <a:off x="0" y="0"/>
          <a:ext cx="0" cy="0"/>
          <a:chOff x="0" y="0"/>
          <a:chExt cx="0" cy="0"/>
        </a:xfrm>
      </p:grpSpPr>
      <p:sp>
        <p:nvSpPr>
          <p:cNvPr id="4" name="Vertical Content Placeholder 4"/>
          <p:cNvSpPr>
            <a:spLocks noGrp="1"/>
          </p:cNvSpPr>
          <p:nvPr>
            <p:ph orient="vert" sz="quarter" idx="11" hasCustomPrompt="1"/>
          </p:nvPr>
        </p:nvSpPr>
        <p:spPr>
          <a:xfrm>
            <a:off x="695325" y="824460"/>
            <a:ext cx="10755147" cy="5101328"/>
          </a:xfrm>
          <a:prstGeom prst="rect">
            <a:avLst/>
          </a:prstGeom>
        </p:spPr>
        <p:txBody>
          <a:bodyPr vert="horz"/>
          <a:lstStyle>
            <a:lvl1pPr marL="0" indent="0">
              <a:buNone/>
              <a:defRPr baseline="0"/>
            </a:lvl1pPr>
          </a:lstStyle>
          <a:p>
            <a:pPr lvl="0"/>
            <a:r>
              <a:rPr lang="en-US"/>
              <a:t>CHART OR CONTENT HERE</a:t>
            </a:r>
          </a:p>
        </p:txBody>
      </p:sp>
    </p:spTree>
    <p:extLst>
      <p:ext uri="{BB962C8B-B14F-4D97-AF65-F5344CB8AC3E}">
        <p14:creationId xmlns:p14="http://schemas.microsoft.com/office/powerpoint/2010/main" val="2121843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creenshot | lapto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9341" y="542601"/>
            <a:ext cx="4104671" cy="972300"/>
          </a:xfrm>
        </p:spPr>
        <p:txBody>
          <a:bodyPr/>
          <a:lstStyle/>
          <a:p>
            <a:r>
              <a:rPr lang="en-US"/>
              <a:t>34pt Screenshot Slide</a:t>
            </a:r>
          </a:p>
        </p:txBody>
      </p:sp>
      <p:sp>
        <p:nvSpPr>
          <p:cNvPr id="16" name="Text Placeholder 11"/>
          <p:cNvSpPr>
            <a:spLocks noGrp="1"/>
          </p:cNvSpPr>
          <p:nvPr>
            <p:ph type="body" sz="quarter" idx="21" hasCustomPrompt="1"/>
          </p:nvPr>
        </p:nvSpPr>
        <p:spPr>
          <a:xfrm>
            <a:off x="720725" y="1819275"/>
            <a:ext cx="4095115" cy="3921125"/>
          </a:xfrm>
        </p:spPr>
        <p:txBody>
          <a:bodyPr/>
          <a:lstStyle>
            <a:lvl1pPr>
              <a:defRPr baseline="0"/>
            </a:lvl1pPr>
          </a:lstStyle>
          <a:p>
            <a:pPr lvl="0"/>
            <a:r>
              <a:rPr lang="en-US"/>
              <a:t>24pt body copy</a:t>
            </a:r>
          </a:p>
        </p:txBody>
      </p:sp>
      <p:pic>
        <p:nvPicPr>
          <p:cNvPr id="20" name="Picture 19"/>
          <p:cNvPicPr>
            <a:picLocks noChangeAspect="1"/>
          </p:cNvPicPr>
          <p:nvPr userDrawn="1"/>
        </p:nvPicPr>
        <p:blipFill rotWithShape="1">
          <a:blip r:embed="rId2">
            <a:extLst>
              <a:ext uri="{28A0092B-C50C-407E-A947-70E740481C1C}">
                <a14:useLocalDpi xmlns:a14="http://schemas.microsoft.com/office/drawing/2010/main" val="0"/>
              </a:ext>
            </a:extLst>
          </a:blip>
          <a:srcRect t="8524" b="6116"/>
          <a:stretch/>
        </p:blipFill>
        <p:spPr>
          <a:xfrm>
            <a:off x="10514402" y="-12032"/>
            <a:ext cx="1545249" cy="1479885"/>
          </a:xfrm>
          <a:prstGeom prst="rect">
            <a:avLst/>
          </a:prstGeom>
        </p:spPr>
      </p:pic>
      <p:pic>
        <p:nvPicPr>
          <p:cNvPr id="24" name="Picture 23"/>
          <p:cNvPicPr>
            <a:picLocks noChangeAspect="1"/>
          </p:cNvPicPr>
          <p:nvPr userDrawn="1"/>
        </p:nvPicPr>
        <p:blipFill rotWithShape="1">
          <a:blip r:embed="rId3" cstate="print">
            <a:extLst>
              <a:ext uri="{28A0092B-C50C-407E-A947-70E740481C1C}">
                <a14:useLocalDpi xmlns:a14="http://schemas.microsoft.com/office/drawing/2010/main" val="0"/>
              </a:ext>
            </a:extLst>
          </a:blip>
          <a:srcRect r="8687"/>
          <a:stretch/>
        </p:blipFill>
        <p:spPr>
          <a:xfrm>
            <a:off x="4674210" y="4716379"/>
            <a:ext cx="931460" cy="1098539"/>
          </a:xfrm>
          <a:prstGeom prst="rect">
            <a:avLst/>
          </a:prstGeom>
        </p:spPr>
      </p:pic>
      <p:pic>
        <p:nvPicPr>
          <p:cNvPr id="25" name="Picture 24"/>
          <p:cNvPicPr>
            <a:picLocks noChangeAspect="1"/>
          </p:cNvPicPr>
          <p:nvPr userDrawn="1"/>
        </p:nvPicPr>
        <p:blipFill rotWithShape="1">
          <a:blip r:embed="rId4" cstate="print">
            <a:extLst>
              <a:ext uri="{28A0092B-C50C-407E-A947-70E740481C1C}">
                <a14:useLocalDpi xmlns:a14="http://schemas.microsoft.com/office/drawing/2010/main" val="0"/>
              </a:ext>
            </a:extLst>
          </a:blip>
          <a:srcRect r="21542"/>
          <a:stretch/>
        </p:blipFill>
        <p:spPr>
          <a:xfrm>
            <a:off x="3629773" y="108984"/>
            <a:ext cx="8519029" cy="7341705"/>
          </a:xfrm>
          <a:prstGeom prst="rect">
            <a:avLst/>
          </a:prstGeom>
        </p:spPr>
      </p:pic>
      <p:sp>
        <p:nvSpPr>
          <p:cNvPr id="28" name="Picture Placeholder 12"/>
          <p:cNvSpPr>
            <a:spLocks noGrp="1"/>
          </p:cNvSpPr>
          <p:nvPr>
            <p:ph type="pic" sz="quarter" idx="19" hasCustomPrompt="1"/>
          </p:nvPr>
        </p:nvSpPr>
        <p:spPr>
          <a:xfrm>
            <a:off x="5860277" y="1703949"/>
            <a:ext cx="6301563" cy="4022596"/>
          </a:xfrm>
          <a:prstGeom prst="rect">
            <a:avLst/>
          </a:prstGeom>
        </p:spPr>
        <p:txBody>
          <a:bodyPr/>
          <a:lstStyle>
            <a:lvl1pPr marL="0" indent="0">
              <a:buNone/>
              <a:defRPr>
                <a:solidFill>
                  <a:schemeClr val="bg1"/>
                </a:solidFill>
              </a:defRPr>
            </a:lvl1pPr>
          </a:lstStyle>
          <a:p>
            <a:r>
              <a:rPr lang="en-US"/>
              <a:t>INSERT IMAGE</a:t>
            </a:r>
          </a:p>
        </p:txBody>
      </p:sp>
    </p:spTree>
    <p:extLst>
      <p:ext uri="{BB962C8B-B14F-4D97-AF65-F5344CB8AC3E}">
        <p14:creationId xmlns:p14="http://schemas.microsoft.com/office/powerpoint/2010/main" val="3011345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99341" y="542601"/>
            <a:ext cx="6255641" cy="486099"/>
          </a:xfrm>
        </p:spPr>
        <p:txBody>
          <a:bodyPr/>
          <a:lstStyle/>
          <a:p>
            <a:r>
              <a:rPr lang="en-US"/>
              <a:t>Click to edit Master title style</a:t>
            </a: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8524" b="-14010"/>
          <a:stretch/>
        </p:blipFill>
        <p:spPr>
          <a:xfrm>
            <a:off x="10514402" y="-12032"/>
            <a:ext cx="1545249" cy="1828800"/>
          </a:xfrm>
          <a:prstGeom prst="rect">
            <a:avLst/>
          </a:prstGeom>
        </p:spPr>
      </p:pic>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l="10421" r="9579" b="6589"/>
          <a:stretch/>
        </p:blipFill>
        <p:spPr>
          <a:xfrm>
            <a:off x="1698100" y="-12032"/>
            <a:ext cx="8686800" cy="6858000"/>
          </a:xfrm>
          <a:prstGeom prst="rect">
            <a:avLst/>
          </a:prstGeom>
        </p:spPr>
      </p:pic>
      <p:pic>
        <p:nvPicPr>
          <p:cNvPr id="5" name="Picture 4"/>
          <p:cNvPicPr>
            <a:picLocks noChangeAspect="1"/>
          </p:cNvPicPr>
          <p:nvPr userDrawn="1"/>
        </p:nvPicPr>
        <p:blipFill rotWithShape="1">
          <a:blip r:embed="rId4" cstate="print">
            <a:extLst>
              <a:ext uri="{28A0092B-C50C-407E-A947-70E740481C1C}">
                <a14:useLocalDpi xmlns:a14="http://schemas.microsoft.com/office/drawing/2010/main" val="0"/>
              </a:ext>
            </a:extLst>
          </a:blip>
          <a:srcRect r="8687"/>
          <a:stretch/>
        </p:blipFill>
        <p:spPr>
          <a:xfrm>
            <a:off x="1610163" y="4439288"/>
            <a:ext cx="931460" cy="1098539"/>
          </a:xfrm>
          <a:prstGeom prst="rect">
            <a:avLst/>
          </a:prstGeom>
        </p:spPr>
      </p:pic>
      <p:sp>
        <p:nvSpPr>
          <p:cNvPr id="9" name="Picture Placeholder 8"/>
          <p:cNvSpPr>
            <a:spLocks noGrp="1"/>
          </p:cNvSpPr>
          <p:nvPr>
            <p:ph type="pic" sz="quarter" idx="10"/>
          </p:nvPr>
        </p:nvSpPr>
        <p:spPr>
          <a:xfrm>
            <a:off x="2803525" y="1584324"/>
            <a:ext cx="6400800" cy="4009319"/>
          </a:xfrm>
        </p:spPr>
        <p:txBody>
          <a:bodyPr/>
          <a:lstStyle/>
          <a:p>
            <a:endParaRPr lang="en-US"/>
          </a:p>
        </p:txBody>
      </p:sp>
    </p:spTree>
    <p:extLst>
      <p:ext uri="{BB962C8B-B14F-4D97-AF65-F5344CB8AC3E}">
        <p14:creationId xmlns:p14="http://schemas.microsoft.com/office/powerpoint/2010/main" val="648615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a:extLst>
              <a:ext uri="{28A0092B-C50C-407E-A947-70E740481C1C}">
                <a14:useLocalDpi xmlns:a14="http://schemas.microsoft.com/office/drawing/2010/main" val="0"/>
              </a:ext>
            </a:extLst>
          </a:blip>
          <a:srcRect r="-35814"/>
          <a:stretch/>
        </p:blipFill>
        <p:spPr>
          <a:xfrm>
            <a:off x="7117156" y="346943"/>
            <a:ext cx="2627343" cy="2083331"/>
          </a:xfrm>
          <a:prstGeom prst="rect">
            <a:avLst/>
          </a:prstGeom>
        </p:spPr>
      </p:pic>
      <p:sp>
        <p:nvSpPr>
          <p:cNvPr id="4" name="Oval 3"/>
          <p:cNvSpPr/>
          <p:nvPr userDrawn="1"/>
        </p:nvSpPr>
        <p:spPr>
          <a:xfrm>
            <a:off x="3937417" y="1270417"/>
            <a:ext cx="4317167" cy="4317167"/>
          </a:xfrm>
          <a:prstGeom prst="ellipse">
            <a:avLst/>
          </a:prstGeom>
          <a:solidFill>
            <a:schemeClr val="bg1"/>
          </a:solidFill>
          <a:ln w="57150">
            <a:solidFill>
              <a:srgbClr val="E7E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4"/>
          <p:cNvSpPr>
            <a:spLocks noGrp="1"/>
          </p:cNvSpPr>
          <p:nvPr>
            <p:ph type="pic" sz="quarter" idx="14" hasCustomPrompt="1"/>
          </p:nvPr>
        </p:nvSpPr>
        <p:spPr>
          <a:xfrm>
            <a:off x="4353184" y="1685501"/>
            <a:ext cx="3485632" cy="3487000"/>
          </a:xfrm>
          <a:prstGeom prst="ellipse">
            <a:avLst/>
          </a:prstGeom>
        </p:spPr>
        <p:txBody>
          <a:bodyPr/>
          <a:lstStyle>
            <a:lvl1pPr marL="0" indent="0">
              <a:buNone/>
              <a:defRPr>
                <a:solidFill>
                  <a:schemeClr val="bg1"/>
                </a:solidFill>
              </a:defRPr>
            </a:lvl1pPr>
          </a:lstStyle>
          <a:p>
            <a:r>
              <a:rPr lang="en-US"/>
              <a:t>School logo goes here</a:t>
            </a:r>
          </a:p>
        </p:txBody>
      </p:sp>
    </p:spTree>
    <p:extLst>
      <p:ext uri="{BB962C8B-B14F-4D97-AF65-F5344CB8AC3E}">
        <p14:creationId xmlns:p14="http://schemas.microsoft.com/office/powerpoint/2010/main" val="21138527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99341" y="542601"/>
            <a:ext cx="6255641" cy="486099"/>
          </a:xfrm>
        </p:spPr>
        <p:txBody>
          <a:bodyPr/>
          <a:lstStyle/>
          <a:p>
            <a:r>
              <a:rPr lang="en-US"/>
              <a:t>Click to edit Master title style</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0421" r="9579" b="6589"/>
          <a:stretch/>
        </p:blipFill>
        <p:spPr>
          <a:xfrm>
            <a:off x="1698100" y="-12032"/>
            <a:ext cx="8686800" cy="6858000"/>
          </a:xfrm>
          <a:prstGeom prst="rect">
            <a:avLst/>
          </a:prstGeom>
        </p:spPr>
      </p:pic>
      <p:sp>
        <p:nvSpPr>
          <p:cNvPr id="9" name="Picture Placeholder 8"/>
          <p:cNvSpPr>
            <a:spLocks noGrp="1"/>
          </p:cNvSpPr>
          <p:nvPr>
            <p:ph type="pic" sz="quarter" idx="10"/>
          </p:nvPr>
        </p:nvSpPr>
        <p:spPr>
          <a:xfrm>
            <a:off x="2803525" y="1584324"/>
            <a:ext cx="6400800" cy="4009319"/>
          </a:xfrm>
        </p:spPr>
        <p:txBody>
          <a:bodyPr/>
          <a:lstStyle/>
          <a:p>
            <a:endParaRPr lang="en-US"/>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8687"/>
          <a:stretch/>
        </p:blipFill>
        <p:spPr>
          <a:xfrm>
            <a:off x="1610163" y="4439288"/>
            <a:ext cx="931460" cy="1098539"/>
          </a:xfrm>
          <a:prstGeom prst="rect">
            <a:avLst/>
          </a:prstGeom>
        </p:spPr>
      </p:pic>
    </p:spTree>
    <p:extLst>
      <p:ext uri="{BB962C8B-B14F-4D97-AF65-F5344CB8AC3E}">
        <p14:creationId xmlns:p14="http://schemas.microsoft.com/office/powerpoint/2010/main" val="15691978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8524" b="-14010"/>
          <a:stretch/>
        </p:blipFill>
        <p:spPr>
          <a:xfrm>
            <a:off x="488089" y="0"/>
            <a:ext cx="1545249" cy="1828800"/>
          </a:xfrm>
          <a:prstGeom prst="rect">
            <a:avLst/>
          </a:prstGeom>
        </p:spPr>
      </p:pic>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l="10421" r="9579" b="6589"/>
          <a:stretch/>
        </p:blipFill>
        <p:spPr>
          <a:xfrm>
            <a:off x="1026689" y="-1386815"/>
            <a:ext cx="11314541" cy="8932532"/>
          </a:xfrm>
          <a:prstGeom prst="rect">
            <a:avLst/>
          </a:prstGeom>
        </p:spPr>
      </p:pic>
      <p:sp>
        <p:nvSpPr>
          <p:cNvPr id="9" name="Picture Placeholder 8"/>
          <p:cNvSpPr>
            <a:spLocks noGrp="1"/>
          </p:cNvSpPr>
          <p:nvPr>
            <p:ph type="pic" sz="quarter" idx="10"/>
          </p:nvPr>
        </p:nvSpPr>
        <p:spPr>
          <a:xfrm>
            <a:off x="2458447" y="653717"/>
            <a:ext cx="8337533" cy="5257800"/>
          </a:xfrm>
        </p:spPr>
        <p:txBody>
          <a:bodyPr/>
          <a:lstStyle/>
          <a:p>
            <a:endParaRPr lang="en-US"/>
          </a:p>
        </p:txBody>
      </p:sp>
    </p:spTree>
    <p:extLst>
      <p:ext uri="{BB962C8B-B14F-4D97-AF65-F5344CB8AC3E}">
        <p14:creationId xmlns:p14="http://schemas.microsoft.com/office/powerpoint/2010/main" val="7107648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shot | table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9341" y="542601"/>
            <a:ext cx="4104671" cy="972300"/>
          </a:xfrm>
        </p:spPr>
        <p:txBody>
          <a:bodyPr/>
          <a:lstStyle/>
          <a:p>
            <a:r>
              <a:rPr lang="en-US"/>
              <a:t>34pt Screenshot Slide</a:t>
            </a:r>
          </a:p>
        </p:txBody>
      </p:sp>
      <p:sp>
        <p:nvSpPr>
          <p:cNvPr id="16" name="Text Placeholder 11"/>
          <p:cNvSpPr>
            <a:spLocks noGrp="1"/>
          </p:cNvSpPr>
          <p:nvPr>
            <p:ph type="body" sz="quarter" idx="21" hasCustomPrompt="1"/>
          </p:nvPr>
        </p:nvSpPr>
        <p:spPr>
          <a:xfrm>
            <a:off x="720725" y="1819275"/>
            <a:ext cx="4095115" cy="3921125"/>
          </a:xfrm>
        </p:spPr>
        <p:txBody>
          <a:bodyPr/>
          <a:lstStyle>
            <a:lvl1pPr>
              <a:defRPr baseline="0"/>
            </a:lvl1pPr>
          </a:lstStyle>
          <a:p>
            <a:pPr lvl="0"/>
            <a:r>
              <a:rPr lang="en-US"/>
              <a:t>24pt body copy</a:t>
            </a:r>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r="-2470" b="4972"/>
          <a:stretch/>
        </p:blipFill>
        <p:spPr>
          <a:xfrm>
            <a:off x="3960216" y="5241787"/>
            <a:ext cx="1955162" cy="1616213"/>
          </a:xfrm>
          <a:prstGeom prst="rect">
            <a:avLst/>
          </a:prstGeom>
        </p:spPr>
      </p:pic>
      <p:pic>
        <p:nvPicPr>
          <p:cNvPr id="14" name="Pictur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b="17223"/>
          <a:stretch/>
        </p:blipFill>
        <p:spPr>
          <a:xfrm>
            <a:off x="5504407" y="436728"/>
            <a:ext cx="6065658" cy="6428096"/>
          </a:xfrm>
          <a:prstGeom prst="rect">
            <a:avLst/>
          </a:prstGeom>
        </p:spPr>
      </p:pic>
      <p:sp>
        <p:nvSpPr>
          <p:cNvPr id="15" name="Picture Placeholder 12"/>
          <p:cNvSpPr>
            <a:spLocks noGrp="1"/>
          </p:cNvSpPr>
          <p:nvPr>
            <p:ph type="pic" sz="quarter" idx="19" hasCustomPrompt="1"/>
          </p:nvPr>
        </p:nvSpPr>
        <p:spPr>
          <a:xfrm>
            <a:off x="6307130" y="1226634"/>
            <a:ext cx="4473941" cy="5631366"/>
          </a:xfrm>
          <a:prstGeom prst="rect">
            <a:avLst/>
          </a:prstGeom>
        </p:spPr>
        <p:txBody>
          <a:bodyPr/>
          <a:lstStyle>
            <a:lvl1pPr marL="0" indent="0">
              <a:buNone/>
              <a:defRPr>
                <a:solidFill>
                  <a:schemeClr val="bg1"/>
                </a:solidFill>
              </a:defRPr>
            </a:lvl1pPr>
          </a:lstStyle>
          <a:p>
            <a:r>
              <a:rPr lang="en-US"/>
              <a:t>INSERT IMAGE</a:t>
            </a:r>
          </a:p>
        </p:txBody>
      </p:sp>
    </p:spTree>
    <p:extLst>
      <p:ext uri="{BB962C8B-B14F-4D97-AF65-F5344CB8AC3E}">
        <p14:creationId xmlns:p14="http://schemas.microsoft.com/office/powerpoint/2010/main" val="18350292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 half image">
    <p:spTree>
      <p:nvGrpSpPr>
        <p:cNvPr id="1" name=""/>
        <p:cNvGrpSpPr/>
        <p:nvPr/>
      </p:nvGrpSpPr>
      <p:grpSpPr>
        <a:xfrm>
          <a:off x="0" y="0"/>
          <a:ext cx="0" cy="0"/>
          <a:chOff x="0" y="0"/>
          <a:chExt cx="0" cy="0"/>
        </a:xfrm>
      </p:grpSpPr>
      <p:pic>
        <p:nvPicPr>
          <p:cNvPr id="21" name="pasted-image.pdf"/>
          <p:cNvPicPr>
            <a:picLocks noChangeAspect="1"/>
          </p:cNvPicPr>
          <p:nvPr userDrawn="1"/>
        </p:nvPicPr>
        <p:blipFill>
          <a:blip r:embed="rId2">
            <a:biLevel thresh="25000"/>
            <a:extLst/>
          </a:blip>
          <a:stretch>
            <a:fillRect/>
          </a:stretch>
        </p:blipFill>
        <p:spPr>
          <a:xfrm>
            <a:off x="-3224051" y="-2266508"/>
            <a:ext cx="253904" cy="705991"/>
          </a:xfrm>
          <a:prstGeom prst="rect">
            <a:avLst/>
          </a:prstGeom>
          <a:ln w="12700">
            <a:miter lim="400000"/>
          </a:ln>
        </p:spPr>
      </p:pic>
      <p:sp>
        <p:nvSpPr>
          <p:cNvPr id="12" name="Text Placeholder 1"/>
          <p:cNvSpPr>
            <a:spLocks noGrp="1"/>
          </p:cNvSpPr>
          <p:nvPr>
            <p:ph idx="1" hasCustomPrompt="1"/>
          </p:nvPr>
        </p:nvSpPr>
        <p:spPr>
          <a:xfrm>
            <a:off x="718676" y="1663091"/>
            <a:ext cx="4662793" cy="2685807"/>
          </a:xfrm>
          <a:prstGeom prst="rect">
            <a:avLst/>
          </a:prstGeom>
        </p:spPr>
        <p:txBody>
          <a:bodyPr vert="horz" lIns="0" tIns="45720" rIns="91440" bIns="45720" rtlCol="0" anchor="b">
            <a:noAutofit/>
          </a:bodyPr>
          <a:lstStyle>
            <a:lvl1pPr marL="0" marR="0" indent="0" algn="l" defTabSz="914400" rtl="0" eaLnBrk="1" fontAlgn="auto" latinLnBrk="0" hangingPunct="1">
              <a:lnSpc>
                <a:spcPct val="120000"/>
              </a:lnSpc>
              <a:spcBef>
                <a:spcPts val="0"/>
              </a:spcBef>
              <a:spcAft>
                <a:spcPts val="600"/>
              </a:spcAft>
              <a:buClr>
                <a:schemeClr val="accent1"/>
              </a:buClr>
              <a:buSzTx/>
              <a:buFont typeface="HiraginoSans-W3" charset="-128"/>
              <a:buNone/>
              <a:tabLst/>
              <a:defRPr sz="2400" b="1" i="0" spc="0" baseline="0">
                <a:solidFill>
                  <a:srgbClr val="747474"/>
                </a:solidFill>
                <a:latin typeface="Georgia" charset="0"/>
                <a:ea typeface="Georgia" charset="0"/>
                <a:cs typeface="Georgia" charset="0"/>
              </a:defRPr>
            </a:lvl1pPr>
          </a:lstStyle>
          <a:p>
            <a:pPr marL="0" marR="0" lvl="0" indent="0" algn="l" defTabSz="914400" rtl="0" eaLnBrk="1" fontAlgn="auto" latinLnBrk="0" hangingPunct="1">
              <a:lnSpc>
                <a:spcPct val="110000"/>
              </a:lnSpc>
              <a:spcBef>
                <a:spcPts val="0"/>
              </a:spcBef>
              <a:spcAft>
                <a:spcPts val="600"/>
              </a:spcAft>
              <a:buClr>
                <a:schemeClr val="accent1"/>
              </a:buClr>
              <a:buSzTx/>
              <a:buFont typeface="HiraginoSans-W3" charset="-128"/>
              <a:buNone/>
              <a:tabLst/>
              <a:defRPr/>
            </a:pPr>
            <a:r>
              <a:rPr lang="en-US"/>
              <a:t>24pt Quote Slide</a:t>
            </a:r>
          </a:p>
        </p:txBody>
      </p:sp>
      <p:sp>
        <p:nvSpPr>
          <p:cNvPr id="13" name="Text Placeholder 11"/>
          <p:cNvSpPr>
            <a:spLocks noGrp="1"/>
          </p:cNvSpPr>
          <p:nvPr>
            <p:ph type="body" sz="quarter" idx="21" hasCustomPrompt="1"/>
          </p:nvPr>
        </p:nvSpPr>
        <p:spPr>
          <a:xfrm>
            <a:off x="705735" y="4766056"/>
            <a:ext cx="4690724" cy="434714"/>
          </a:xfrm>
        </p:spPr>
        <p:txBody>
          <a:bodyPr lIns="0">
            <a:normAutofit/>
          </a:bodyPr>
          <a:lstStyle>
            <a:lvl1pPr marL="0" indent="0">
              <a:spcAft>
                <a:spcPts val="500"/>
              </a:spcAft>
              <a:buNone/>
              <a:defRPr sz="2000" b="1" baseline="0">
                <a:solidFill>
                  <a:srgbClr val="747474"/>
                </a:solidFill>
              </a:defRPr>
            </a:lvl1pPr>
          </a:lstStyle>
          <a:p>
            <a:pPr lvl="0"/>
            <a:r>
              <a:rPr lang="en-US"/>
              <a:t>20pt Name, Occupation</a:t>
            </a:r>
          </a:p>
        </p:txBody>
      </p:sp>
      <p:sp>
        <p:nvSpPr>
          <p:cNvPr id="14" name="Text Placeholder 11"/>
          <p:cNvSpPr>
            <a:spLocks noGrp="1"/>
          </p:cNvSpPr>
          <p:nvPr>
            <p:ph type="body" sz="quarter" idx="22" hasCustomPrompt="1"/>
          </p:nvPr>
        </p:nvSpPr>
        <p:spPr>
          <a:xfrm>
            <a:off x="705735" y="5125820"/>
            <a:ext cx="4690724" cy="434714"/>
          </a:xfrm>
        </p:spPr>
        <p:txBody>
          <a:bodyPr lIns="0">
            <a:normAutofit/>
          </a:bodyPr>
          <a:lstStyle>
            <a:lvl1pPr marL="0" indent="0">
              <a:spcAft>
                <a:spcPts val="500"/>
              </a:spcAft>
              <a:buNone/>
              <a:defRPr sz="2000" b="0" baseline="0">
                <a:solidFill>
                  <a:srgbClr val="747474"/>
                </a:solidFill>
              </a:defRPr>
            </a:lvl1pPr>
          </a:lstStyle>
          <a:p>
            <a:pPr lvl="0"/>
            <a:r>
              <a:rPr lang="en-US"/>
              <a:t>20pt Location</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8965" y="247926"/>
            <a:ext cx="1658112" cy="1627632"/>
          </a:xfrm>
          <a:prstGeom prst="rect">
            <a:avLst/>
          </a:prstGeom>
        </p:spPr>
      </p:pic>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Tree>
    <p:extLst>
      <p:ext uri="{BB962C8B-B14F-4D97-AF65-F5344CB8AC3E}">
        <p14:creationId xmlns:p14="http://schemas.microsoft.com/office/powerpoint/2010/main" val="1596545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 custom image">
    <p:spTree>
      <p:nvGrpSpPr>
        <p:cNvPr id="1" name=""/>
        <p:cNvGrpSpPr/>
        <p:nvPr/>
      </p:nvGrpSpPr>
      <p:grpSpPr>
        <a:xfrm>
          <a:off x="0" y="0"/>
          <a:ext cx="0" cy="0"/>
          <a:chOff x="0" y="0"/>
          <a:chExt cx="0" cy="0"/>
        </a:xfrm>
      </p:grpSpPr>
      <p:pic>
        <p:nvPicPr>
          <p:cNvPr id="21" name="pasted-image.pdf"/>
          <p:cNvPicPr>
            <a:picLocks noChangeAspect="1"/>
          </p:cNvPicPr>
          <p:nvPr userDrawn="1"/>
        </p:nvPicPr>
        <p:blipFill>
          <a:blip r:embed="rId2">
            <a:biLevel thresh="25000"/>
            <a:extLst/>
          </a:blip>
          <a:stretch>
            <a:fillRect/>
          </a:stretch>
        </p:blipFill>
        <p:spPr>
          <a:xfrm>
            <a:off x="-3224051" y="-2266508"/>
            <a:ext cx="253904" cy="705991"/>
          </a:xfrm>
          <a:prstGeom prst="rect">
            <a:avLst/>
          </a:prstGeom>
          <a:ln w="12700">
            <a:miter lim="400000"/>
          </a:ln>
        </p:spPr>
      </p:pic>
      <p:sp>
        <p:nvSpPr>
          <p:cNvPr id="13" name="Picture Placeholder 3"/>
          <p:cNvSpPr>
            <a:spLocks noGrp="1"/>
          </p:cNvSpPr>
          <p:nvPr>
            <p:ph type="pic" sz="quarter" idx="13" hasCustomPrompt="1"/>
          </p:nvPr>
        </p:nvSpPr>
        <p:spPr>
          <a:xfrm>
            <a:off x="6086475" y="0"/>
            <a:ext cx="6105525" cy="6858000"/>
          </a:xfrm>
          <a:prstGeom prst="rect">
            <a:avLst/>
          </a:prstGeom>
        </p:spPr>
        <p:txBody>
          <a:bodyPr/>
          <a:lstStyle>
            <a:lvl1pPr marL="0" indent="0">
              <a:buNone/>
              <a:defRPr/>
            </a:lvl1pPr>
          </a:lstStyle>
          <a:p>
            <a:r>
              <a:rPr lang="en-US"/>
              <a:t>IMAGE GOES HERE</a:t>
            </a:r>
          </a:p>
        </p:txBody>
      </p:sp>
      <p:sp>
        <p:nvSpPr>
          <p:cNvPr id="16" name="Text Placeholder 1"/>
          <p:cNvSpPr>
            <a:spLocks noGrp="1"/>
          </p:cNvSpPr>
          <p:nvPr>
            <p:ph idx="1" hasCustomPrompt="1"/>
          </p:nvPr>
        </p:nvSpPr>
        <p:spPr>
          <a:xfrm>
            <a:off x="718676" y="1663091"/>
            <a:ext cx="4662793" cy="2685807"/>
          </a:xfrm>
          <a:prstGeom prst="rect">
            <a:avLst/>
          </a:prstGeom>
        </p:spPr>
        <p:txBody>
          <a:bodyPr vert="horz" lIns="0" tIns="45720" rIns="91440" bIns="45720" rtlCol="0" anchor="b">
            <a:noAutofit/>
          </a:bodyPr>
          <a:lstStyle>
            <a:lvl1pPr marL="0" marR="0" indent="0" algn="l" defTabSz="914400" rtl="0" eaLnBrk="1" fontAlgn="auto" latinLnBrk="0" hangingPunct="1">
              <a:lnSpc>
                <a:spcPct val="120000"/>
              </a:lnSpc>
              <a:spcBef>
                <a:spcPts val="0"/>
              </a:spcBef>
              <a:spcAft>
                <a:spcPts val="600"/>
              </a:spcAft>
              <a:buClr>
                <a:schemeClr val="accent1"/>
              </a:buClr>
              <a:buSzTx/>
              <a:buFont typeface="HiraginoSans-W3" charset="-128"/>
              <a:buNone/>
              <a:tabLst/>
              <a:defRPr sz="2400" b="1" i="0" spc="0" baseline="0">
                <a:solidFill>
                  <a:srgbClr val="747474"/>
                </a:solidFill>
                <a:latin typeface="Georgia" charset="0"/>
                <a:ea typeface="Georgia" charset="0"/>
                <a:cs typeface="Georgia" charset="0"/>
              </a:defRPr>
            </a:lvl1pPr>
          </a:lstStyle>
          <a:p>
            <a:pPr marL="0" marR="0" lvl="0" indent="0" algn="l" defTabSz="914400" rtl="0" eaLnBrk="1" fontAlgn="auto" latinLnBrk="0" hangingPunct="1">
              <a:lnSpc>
                <a:spcPct val="110000"/>
              </a:lnSpc>
              <a:spcBef>
                <a:spcPts val="0"/>
              </a:spcBef>
              <a:spcAft>
                <a:spcPts val="600"/>
              </a:spcAft>
              <a:buClr>
                <a:schemeClr val="accent1"/>
              </a:buClr>
              <a:buSzTx/>
              <a:buFont typeface="HiraginoSans-W3" charset="-128"/>
              <a:buNone/>
              <a:tabLst/>
              <a:defRPr/>
            </a:pPr>
            <a:r>
              <a:rPr lang="en-US"/>
              <a:t>24pt Quote Slide</a:t>
            </a:r>
          </a:p>
        </p:txBody>
      </p:sp>
      <p:sp>
        <p:nvSpPr>
          <p:cNvPr id="17" name="Text Placeholder 11"/>
          <p:cNvSpPr>
            <a:spLocks noGrp="1"/>
          </p:cNvSpPr>
          <p:nvPr>
            <p:ph type="body" sz="quarter" idx="21" hasCustomPrompt="1"/>
          </p:nvPr>
        </p:nvSpPr>
        <p:spPr>
          <a:xfrm>
            <a:off x="705735" y="4766056"/>
            <a:ext cx="4690724" cy="434714"/>
          </a:xfrm>
        </p:spPr>
        <p:txBody>
          <a:bodyPr lIns="0">
            <a:normAutofit/>
          </a:bodyPr>
          <a:lstStyle>
            <a:lvl1pPr marL="0" indent="0">
              <a:spcAft>
                <a:spcPts val="500"/>
              </a:spcAft>
              <a:buNone/>
              <a:defRPr sz="2000" b="1" baseline="0">
                <a:solidFill>
                  <a:srgbClr val="747474"/>
                </a:solidFill>
              </a:defRPr>
            </a:lvl1pPr>
          </a:lstStyle>
          <a:p>
            <a:pPr lvl="0"/>
            <a:r>
              <a:rPr lang="en-US"/>
              <a:t>20pt Name, Occupation</a:t>
            </a:r>
          </a:p>
        </p:txBody>
      </p:sp>
      <p:sp>
        <p:nvSpPr>
          <p:cNvPr id="18" name="Text Placeholder 11"/>
          <p:cNvSpPr>
            <a:spLocks noGrp="1"/>
          </p:cNvSpPr>
          <p:nvPr>
            <p:ph type="body" sz="quarter" idx="22" hasCustomPrompt="1"/>
          </p:nvPr>
        </p:nvSpPr>
        <p:spPr>
          <a:xfrm>
            <a:off x="705735" y="5125820"/>
            <a:ext cx="4690724" cy="434714"/>
          </a:xfrm>
        </p:spPr>
        <p:txBody>
          <a:bodyPr lIns="0">
            <a:normAutofit/>
          </a:bodyPr>
          <a:lstStyle>
            <a:lvl1pPr marL="0" indent="0">
              <a:spcAft>
                <a:spcPts val="500"/>
              </a:spcAft>
              <a:buNone/>
              <a:defRPr sz="2000" b="0" baseline="0">
                <a:solidFill>
                  <a:srgbClr val="747474"/>
                </a:solidFill>
              </a:defRPr>
            </a:lvl1pPr>
          </a:lstStyle>
          <a:p>
            <a:pPr lvl="0"/>
            <a:r>
              <a:rPr lang="en-US"/>
              <a:t>20pt Location</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8965" y="247926"/>
            <a:ext cx="1658112" cy="1627632"/>
          </a:xfrm>
          <a:prstGeom prst="rect">
            <a:avLst/>
          </a:prstGeom>
        </p:spPr>
      </p:pic>
    </p:spTree>
    <p:extLst>
      <p:ext uri="{BB962C8B-B14F-4D97-AF65-F5344CB8AC3E}">
        <p14:creationId xmlns:p14="http://schemas.microsoft.com/office/powerpoint/2010/main" val="3611212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 full screen imag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87" t="19261" r="18997" b="12467"/>
          <a:stretch/>
        </p:blipFill>
        <p:spPr>
          <a:xfrm>
            <a:off x="0" y="0"/>
            <a:ext cx="12192000" cy="6858000"/>
          </a:xfrm>
          <a:prstGeom prst="rect">
            <a:avLst/>
          </a:prstGeom>
        </p:spPr>
      </p:pic>
      <p:pic>
        <p:nvPicPr>
          <p:cNvPr id="21" name="pasted-image.pdf"/>
          <p:cNvPicPr>
            <a:picLocks noChangeAspect="1"/>
          </p:cNvPicPr>
          <p:nvPr userDrawn="1"/>
        </p:nvPicPr>
        <p:blipFill>
          <a:blip r:embed="rId3">
            <a:biLevel thresh="25000"/>
            <a:extLst/>
          </a:blip>
          <a:stretch>
            <a:fillRect/>
          </a:stretch>
        </p:blipFill>
        <p:spPr>
          <a:xfrm>
            <a:off x="-3224051" y="-2266508"/>
            <a:ext cx="253904" cy="705991"/>
          </a:xfrm>
          <a:prstGeom prst="rect">
            <a:avLst/>
          </a:prstGeom>
          <a:ln w="12700">
            <a:miter lim="400000"/>
          </a:ln>
        </p:spPr>
      </p:pic>
      <p:sp>
        <p:nvSpPr>
          <p:cNvPr id="18" name="Text Placeholder 1"/>
          <p:cNvSpPr>
            <a:spLocks noGrp="1"/>
          </p:cNvSpPr>
          <p:nvPr>
            <p:ph idx="1" hasCustomPrompt="1"/>
          </p:nvPr>
        </p:nvSpPr>
        <p:spPr>
          <a:xfrm>
            <a:off x="718676" y="1514006"/>
            <a:ext cx="4662793" cy="2685807"/>
          </a:xfrm>
          <a:prstGeom prst="rect">
            <a:avLst/>
          </a:prstGeom>
        </p:spPr>
        <p:txBody>
          <a:bodyPr vert="horz" lIns="0" tIns="45720" rIns="91440" bIns="45720" rtlCol="0" anchor="b">
            <a:noAutofit/>
          </a:bodyPr>
          <a:lstStyle>
            <a:lvl1pPr marL="0" marR="0" indent="0" algn="l" defTabSz="914400" rtl="0" eaLnBrk="1" fontAlgn="auto" latinLnBrk="0" hangingPunct="1">
              <a:lnSpc>
                <a:spcPct val="120000"/>
              </a:lnSpc>
              <a:spcBef>
                <a:spcPts val="0"/>
              </a:spcBef>
              <a:spcAft>
                <a:spcPts val="600"/>
              </a:spcAft>
              <a:buClr>
                <a:schemeClr val="accent1"/>
              </a:buClr>
              <a:buSzTx/>
              <a:buFont typeface="HiraginoSans-W3" charset="-128"/>
              <a:buNone/>
              <a:tabLst/>
              <a:defRPr sz="2400" b="1" i="0" spc="0" baseline="0">
                <a:solidFill>
                  <a:schemeClr val="bg1"/>
                </a:solidFill>
                <a:latin typeface="Georgia" charset="0"/>
                <a:ea typeface="Georgia" charset="0"/>
                <a:cs typeface="Georgia" charset="0"/>
              </a:defRPr>
            </a:lvl1pPr>
          </a:lstStyle>
          <a:p>
            <a:pPr marL="0" marR="0" lvl="0" indent="0" algn="l" defTabSz="914400" rtl="0" eaLnBrk="1" fontAlgn="auto" latinLnBrk="0" hangingPunct="1">
              <a:lnSpc>
                <a:spcPct val="110000"/>
              </a:lnSpc>
              <a:spcBef>
                <a:spcPts val="0"/>
              </a:spcBef>
              <a:spcAft>
                <a:spcPts val="600"/>
              </a:spcAft>
              <a:buClr>
                <a:schemeClr val="accent1"/>
              </a:buClr>
              <a:buSzTx/>
              <a:buFont typeface="HiraginoSans-W3" charset="-128"/>
              <a:buNone/>
              <a:tabLst/>
              <a:defRPr/>
            </a:pPr>
            <a:r>
              <a:rPr lang="en-US"/>
              <a:t>24pt Quote Slide</a:t>
            </a:r>
          </a:p>
        </p:txBody>
      </p:sp>
      <p:sp>
        <p:nvSpPr>
          <p:cNvPr id="19" name="Text Placeholder 11"/>
          <p:cNvSpPr>
            <a:spLocks noGrp="1"/>
          </p:cNvSpPr>
          <p:nvPr>
            <p:ph type="body" sz="quarter" idx="21" hasCustomPrompt="1"/>
          </p:nvPr>
        </p:nvSpPr>
        <p:spPr>
          <a:xfrm>
            <a:off x="705735" y="4616971"/>
            <a:ext cx="4690724" cy="434714"/>
          </a:xfrm>
        </p:spPr>
        <p:txBody>
          <a:bodyPr lIns="0">
            <a:normAutofit/>
          </a:bodyPr>
          <a:lstStyle>
            <a:lvl1pPr marL="0" indent="0">
              <a:spcAft>
                <a:spcPts val="500"/>
              </a:spcAft>
              <a:buNone/>
              <a:defRPr sz="2000" b="1" baseline="0">
                <a:solidFill>
                  <a:schemeClr val="bg1"/>
                </a:solidFill>
              </a:defRPr>
            </a:lvl1pPr>
          </a:lstStyle>
          <a:p>
            <a:pPr lvl="0"/>
            <a:r>
              <a:rPr lang="en-US"/>
              <a:t>20pt Name, Occupation</a:t>
            </a:r>
          </a:p>
        </p:txBody>
      </p:sp>
      <p:sp>
        <p:nvSpPr>
          <p:cNvPr id="20" name="Text Placeholder 11"/>
          <p:cNvSpPr>
            <a:spLocks noGrp="1"/>
          </p:cNvSpPr>
          <p:nvPr>
            <p:ph type="body" sz="quarter" idx="22" hasCustomPrompt="1"/>
          </p:nvPr>
        </p:nvSpPr>
        <p:spPr>
          <a:xfrm>
            <a:off x="705735" y="4976735"/>
            <a:ext cx="4690724" cy="434714"/>
          </a:xfrm>
        </p:spPr>
        <p:txBody>
          <a:bodyPr lIns="0">
            <a:normAutofit/>
          </a:bodyPr>
          <a:lstStyle>
            <a:lvl1pPr marL="0" indent="0">
              <a:spcAft>
                <a:spcPts val="500"/>
              </a:spcAft>
              <a:buNone/>
              <a:defRPr sz="2000" b="0" baseline="0">
                <a:solidFill>
                  <a:schemeClr val="bg1"/>
                </a:solidFill>
              </a:defRPr>
            </a:lvl1pPr>
          </a:lstStyle>
          <a:p>
            <a:pPr lvl="0"/>
            <a:r>
              <a:rPr lang="en-US"/>
              <a:t>20pt Location</a:t>
            </a:r>
          </a:p>
        </p:txBody>
      </p:sp>
      <p:pic>
        <p:nvPicPr>
          <p:cNvPr id="22" name="Picture 21"/>
          <p:cNvPicPr>
            <a:picLocks noChangeAspect="1"/>
          </p:cNvPicPr>
          <p:nvPr userDrawn="1"/>
        </p:nvPicPr>
        <p:blipFill rotWithShape="1">
          <a:blip r:embed="rId4">
            <a:extLst>
              <a:ext uri="{28A0092B-C50C-407E-A947-70E740481C1C}">
                <a14:useLocalDpi xmlns:a14="http://schemas.microsoft.com/office/drawing/2010/main" val="0"/>
              </a:ext>
            </a:extLst>
          </a:blip>
          <a:srcRect t="6741" r="4516"/>
          <a:stretch/>
        </p:blipFill>
        <p:spPr>
          <a:xfrm>
            <a:off x="10071312" y="-13648"/>
            <a:ext cx="2116139" cy="2506885"/>
          </a:xfrm>
          <a:prstGeom prst="rect">
            <a:avLst/>
          </a:prstGeom>
        </p:spPr>
      </p:pic>
    </p:spTree>
    <p:extLst>
      <p:ext uri="{BB962C8B-B14F-4D97-AF65-F5344CB8AC3E}">
        <p14:creationId xmlns:p14="http://schemas.microsoft.com/office/powerpoint/2010/main" val="1746066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1" name="Text Placeholder 19"/>
          <p:cNvSpPr>
            <a:spLocks noGrp="1"/>
          </p:cNvSpPr>
          <p:nvPr>
            <p:ph type="body" sz="quarter" idx="11" hasCustomPrompt="1"/>
          </p:nvPr>
        </p:nvSpPr>
        <p:spPr>
          <a:xfrm>
            <a:off x="715617" y="2626043"/>
            <a:ext cx="9382539" cy="1605915"/>
          </a:xfrm>
          <a:prstGeom prst="rect">
            <a:avLst/>
          </a:prstGeom>
        </p:spPr>
        <p:txBody>
          <a:bodyPr anchor="ctr"/>
          <a:lstStyle>
            <a:lvl1pPr marL="0" indent="0" algn="l">
              <a:lnSpc>
                <a:spcPct val="100000"/>
              </a:lnSpc>
              <a:spcBef>
                <a:spcPts val="0"/>
              </a:spcBef>
              <a:buNone/>
              <a:defRPr sz="4000" b="0" baseline="0">
                <a:solidFill>
                  <a:schemeClr val="tx1"/>
                </a:solidFill>
                <a:latin typeface="+mj-lt"/>
              </a:defRPr>
            </a:lvl1pPr>
            <a:lvl2pPr>
              <a:defRPr sz="4800"/>
            </a:lvl2pPr>
            <a:lvl3pPr>
              <a:defRPr sz="4800"/>
            </a:lvl3pPr>
            <a:lvl4pPr>
              <a:defRPr sz="4800"/>
            </a:lvl4pPr>
            <a:lvl5pPr>
              <a:defRPr sz="4800"/>
            </a:lvl5pPr>
          </a:lstStyle>
          <a:p>
            <a:pPr lvl="0"/>
            <a:r>
              <a:rPr lang="en-US" b="1"/>
              <a:t>40pt Divider Slide</a:t>
            </a:r>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r="5731"/>
          <a:stretch/>
        </p:blipFill>
        <p:spPr>
          <a:xfrm>
            <a:off x="9512490" y="3729705"/>
            <a:ext cx="2674961" cy="3128295"/>
          </a:xfrm>
          <a:prstGeom prst="rect">
            <a:avLst/>
          </a:prstGeom>
        </p:spPr>
      </p:pic>
    </p:spTree>
    <p:extLst>
      <p:ext uri="{BB962C8B-B14F-4D97-AF65-F5344CB8AC3E}">
        <p14:creationId xmlns:p14="http://schemas.microsoft.com/office/powerpoint/2010/main" val="13146471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a:extLst>
              <a:ext uri="{28A0092B-C50C-407E-A947-70E740481C1C}">
                <a14:useLocalDpi xmlns:a14="http://schemas.microsoft.com/office/drawing/2010/main" val="0"/>
              </a:ext>
            </a:extLst>
          </a:blip>
          <a:srcRect t="6741" r="4516"/>
          <a:stretch/>
        </p:blipFill>
        <p:spPr>
          <a:xfrm>
            <a:off x="10071312" y="-13648"/>
            <a:ext cx="2116139" cy="2506885"/>
          </a:xfrm>
          <a:prstGeom prst="rect">
            <a:avLst/>
          </a:prstGeom>
        </p:spPr>
      </p:pic>
    </p:spTree>
    <p:extLst>
      <p:ext uri="{BB962C8B-B14F-4D97-AF65-F5344CB8AC3E}">
        <p14:creationId xmlns:p14="http://schemas.microsoft.com/office/powerpoint/2010/main" val="17628784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p:cNvSpPr/>
          <p:nvPr userDrawn="1"/>
        </p:nvSpPr>
        <p:spPr>
          <a:xfrm>
            <a:off x="0" y="6295869"/>
            <a:ext cx="1409075" cy="562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60908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p:cNvSpPr/>
          <p:nvPr userDrawn="1"/>
        </p:nvSpPr>
        <p:spPr>
          <a:xfrm>
            <a:off x="0" y="6399162"/>
            <a:ext cx="12192000" cy="458841"/>
          </a:xfrm>
          <a:prstGeom prst="rect">
            <a:avLst/>
          </a:prstGeom>
          <a:solidFill>
            <a:srgbClr val="7AC1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Arial"/>
            </a:endParaRPr>
          </a:p>
        </p:txBody>
      </p:sp>
      <p:sp>
        <p:nvSpPr>
          <p:cNvPr id="8" name="Content Placeholder 2"/>
          <p:cNvSpPr>
            <a:spLocks noGrp="1"/>
          </p:cNvSpPr>
          <p:nvPr>
            <p:ph idx="1"/>
          </p:nvPr>
        </p:nvSpPr>
        <p:spPr>
          <a:xfrm>
            <a:off x="897467" y="1374203"/>
            <a:ext cx="10363200" cy="47784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9"/>
          <p:cNvSpPr>
            <a:spLocks noGrp="1"/>
          </p:cNvSpPr>
          <p:nvPr>
            <p:ph type="title" hasCustomPrompt="1"/>
          </p:nvPr>
        </p:nvSpPr>
        <p:spPr>
          <a:xfrm>
            <a:off x="897467" y="312319"/>
            <a:ext cx="10363200" cy="978599"/>
          </a:xfrm>
          <a:prstGeom prst="rect">
            <a:avLst/>
          </a:prstGeom>
        </p:spPr>
        <p:txBody>
          <a:bodyPr anchor="ctr">
            <a:normAutofit/>
          </a:bodyPr>
          <a:lstStyle>
            <a:lvl1pPr algn="l">
              <a:lnSpc>
                <a:spcPct val="80000"/>
              </a:lnSpc>
              <a:defRPr sz="3400" b="1">
                <a:solidFill>
                  <a:srgbClr val="7AC143"/>
                </a:solidFill>
                <a:latin typeface="Arial"/>
              </a:defRPr>
            </a:lvl1pPr>
          </a:lstStyle>
          <a:p>
            <a:r>
              <a:rPr lang="en-US"/>
              <a:t>Click to Edit Master Title Style</a:t>
            </a:r>
          </a:p>
        </p:txBody>
      </p:sp>
      <p:sp>
        <p:nvSpPr>
          <p:cNvPr id="10" name="Footer Placeholder 4"/>
          <p:cNvSpPr>
            <a:spLocks noGrp="1"/>
          </p:cNvSpPr>
          <p:nvPr>
            <p:ph type="ftr" sz="quarter" idx="3"/>
          </p:nvPr>
        </p:nvSpPr>
        <p:spPr>
          <a:xfrm>
            <a:off x="762000" y="6478271"/>
            <a:ext cx="3870960" cy="365125"/>
          </a:xfrm>
          <a:prstGeom prst="rect">
            <a:avLst/>
          </a:prstGeom>
        </p:spPr>
        <p:txBody>
          <a:bodyPr/>
          <a:lstStyle>
            <a:lvl1pPr algn="l">
              <a:tabLst>
                <a:tab pos="6743700" algn="l"/>
              </a:tabLst>
              <a:defRPr sz="750" b="0" i="0">
                <a:latin typeface="Arial"/>
                <a:cs typeface="Arial"/>
              </a:defRPr>
            </a:lvl1pPr>
          </a:lstStyle>
          <a:p>
            <a:r>
              <a:rPr lang="en-US"/>
              <a:t>© Northwest Evaluation Association 2015 | NWEA.org </a:t>
            </a:r>
            <a:br>
              <a:rPr lang="en-US"/>
            </a:br>
            <a:r>
              <a:rPr lang="en-US"/>
              <a:t>11/15</a:t>
            </a:r>
          </a:p>
        </p:txBody>
      </p:sp>
      <p:sp>
        <p:nvSpPr>
          <p:cNvPr id="6" name="TextBox 5"/>
          <p:cNvSpPr txBox="1"/>
          <p:nvPr userDrawn="1"/>
        </p:nvSpPr>
        <p:spPr>
          <a:xfrm>
            <a:off x="10038080" y="6478270"/>
            <a:ext cx="1435947" cy="338554"/>
          </a:xfrm>
          <a:prstGeom prst="rect">
            <a:avLst/>
          </a:prstGeom>
          <a:noFill/>
        </p:spPr>
        <p:txBody>
          <a:bodyPr wrap="square" rtlCol="0">
            <a:spAutoFit/>
          </a:bodyPr>
          <a:lstStyle/>
          <a:p>
            <a:pPr algn="r"/>
            <a:fld id="{782655E1-1CBB-B241-861B-BE5822149341}" type="slidenum">
              <a:rPr lang="en-US" sz="800" smtClean="0">
                <a:solidFill>
                  <a:schemeClr val="bg1"/>
                </a:solidFill>
                <a:latin typeface="Arial"/>
              </a:rPr>
              <a:pPr algn="r"/>
              <a:t>‹#›</a:t>
            </a:fld>
            <a:br>
              <a:rPr lang="en-US" sz="800">
                <a:latin typeface="Arial"/>
              </a:rPr>
            </a:br>
            <a:endParaRPr lang="en-US" sz="800">
              <a:latin typeface="Arial"/>
            </a:endParaRPr>
          </a:p>
        </p:txBody>
      </p:sp>
    </p:spTree>
    <p:extLst>
      <p:ext uri="{BB962C8B-B14F-4D97-AF65-F5344CB8AC3E}">
        <p14:creationId xmlns:p14="http://schemas.microsoft.com/office/powerpoint/2010/main" val="588419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251" y="662212"/>
            <a:ext cx="1317026" cy="1477639"/>
          </a:xfrm>
          <a:prstGeom prst="rect">
            <a:avLst/>
          </a:prstGeom>
        </p:spPr>
      </p:pic>
      <p:sp>
        <p:nvSpPr>
          <p:cNvPr id="21" name="Text Placeholder 19"/>
          <p:cNvSpPr>
            <a:spLocks noGrp="1"/>
          </p:cNvSpPr>
          <p:nvPr>
            <p:ph type="body" sz="quarter" idx="11" hasCustomPrompt="1"/>
          </p:nvPr>
        </p:nvSpPr>
        <p:spPr>
          <a:xfrm>
            <a:off x="4174013" y="1965278"/>
            <a:ext cx="5802500" cy="1385246"/>
          </a:xfrm>
          <a:prstGeom prst="rect">
            <a:avLst/>
          </a:prstGeom>
        </p:spPr>
        <p:txBody>
          <a:bodyPr anchor="b"/>
          <a:lstStyle>
            <a:lvl1pPr marL="0" indent="0" algn="l">
              <a:lnSpc>
                <a:spcPct val="100000"/>
              </a:lnSpc>
              <a:spcBef>
                <a:spcPts val="0"/>
              </a:spcBef>
              <a:buNone/>
              <a:defRPr sz="4400" b="0" spc="300" baseline="0">
                <a:solidFill>
                  <a:schemeClr val="tx1"/>
                </a:solidFill>
                <a:latin typeface="+mj-lt"/>
              </a:defRPr>
            </a:lvl1pPr>
            <a:lvl2pPr>
              <a:defRPr sz="4800"/>
            </a:lvl2pPr>
            <a:lvl3pPr>
              <a:defRPr sz="4800"/>
            </a:lvl3pPr>
            <a:lvl4pPr>
              <a:defRPr sz="4800"/>
            </a:lvl4pPr>
            <a:lvl5pPr>
              <a:defRPr sz="4800"/>
            </a:lvl5pPr>
          </a:lstStyle>
          <a:p>
            <a:pPr lvl="0"/>
            <a:r>
              <a:rPr lang="en-US" b="1"/>
              <a:t>FIRST LAST NAME</a:t>
            </a:r>
          </a:p>
        </p:txBody>
      </p:sp>
      <p:sp>
        <p:nvSpPr>
          <p:cNvPr id="12" name="Text Placeholder 2"/>
          <p:cNvSpPr>
            <a:spLocks noGrp="1"/>
          </p:cNvSpPr>
          <p:nvPr>
            <p:ph type="body" sz="quarter" idx="18" hasCustomPrompt="1"/>
          </p:nvPr>
        </p:nvSpPr>
        <p:spPr>
          <a:xfrm>
            <a:off x="4174013" y="3420870"/>
            <a:ext cx="4623103" cy="468739"/>
          </a:xfrm>
          <a:prstGeom prst="rect">
            <a:avLst/>
          </a:prstGeom>
        </p:spPr>
        <p:txBody>
          <a:bodyPr/>
          <a:lstStyle>
            <a:lvl1pPr marL="0" indent="0" algn="l">
              <a:lnSpc>
                <a:spcPct val="110000"/>
              </a:lnSpc>
              <a:spcBef>
                <a:spcPts val="0"/>
              </a:spcBef>
              <a:spcAft>
                <a:spcPts val="0"/>
              </a:spcAft>
              <a:buNone/>
              <a:defRPr sz="2400" b="1" spc="0">
                <a:solidFill>
                  <a:schemeClr val="tx1"/>
                </a:solidFill>
                <a:latin typeface="+mn-lt"/>
              </a:defRPr>
            </a:lvl1pPr>
            <a:lvl2pPr marL="341313" indent="-165100" algn="r">
              <a:lnSpc>
                <a:spcPct val="110000"/>
              </a:lnSpc>
              <a:spcAft>
                <a:spcPts val="300"/>
              </a:spcAft>
              <a:buClr>
                <a:schemeClr val="bg1">
                  <a:lumMod val="65000"/>
                </a:schemeClr>
              </a:buClr>
              <a:buSzPct val="108000"/>
              <a:buFont typeface="Arial" panose="020B0604020202020204" pitchFamily="34" charset="0"/>
              <a:buChar char="▪"/>
              <a:defRPr sz="2000" spc="0">
                <a:solidFill>
                  <a:schemeClr val="tx1"/>
                </a:solidFill>
                <a:latin typeface="+mn-lt"/>
              </a:defRPr>
            </a:lvl2pPr>
            <a:lvl3pPr marL="573088" indent="-176213" algn="r">
              <a:lnSpc>
                <a:spcPct val="110000"/>
              </a:lnSpc>
              <a:spcAft>
                <a:spcPts val="300"/>
              </a:spcAft>
              <a:buClr>
                <a:schemeClr val="accent1"/>
              </a:buClr>
              <a:buFont typeface="Arial" panose="020B0604020202020204" pitchFamily="34" charset="0"/>
              <a:buChar char="−"/>
              <a:defRPr sz="1800" i="1" spc="0">
                <a:solidFill>
                  <a:schemeClr val="tx1"/>
                </a:solidFill>
                <a:latin typeface="+mn-lt"/>
              </a:defRPr>
            </a:lvl3pPr>
            <a:lvl4pPr>
              <a:defRPr sz="1800" spc="0">
                <a:solidFill>
                  <a:schemeClr val="tx1"/>
                </a:solidFill>
                <a:latin typeface="+mn-lt"/>
              </a:defRPr>
            </a:lvl4pPr>
            <a:lvl5pPr>
              <a:defRPr sz="1800" spc="0">
                <a:solidFill>
                  <a:schemeClr val="tx1"/>
                </a:solidFill>
                <a:latin typeface="+mn-lt"/>
              </a:defRPr>
            </a:lvl5pPr>
          </a:lstStyle>
          <a:p>
            <a:pPr lvl="0"/>
            <a:r>
              <a:rPr lang="en-US"/>
              <a:t>24pt Title</a:t>
            </a:r>
          </a:p>
          <a:p>
            <a:pPr lvl="0"/>
            <a:endParaRPr lang="en-US"/>
          </a:p>
        </p:txBody>
      </p:sp>
      <p:sp>
        <p:nvSpPr>
          <p:cNvPr id="14" name="Text Placeholder 2"/>
          <p:cNvSpPr>
            <a:spLocks noGrp="1"/>
          </p:cNvSpPr>
          <p:nvPr>
            <p:ph type="body" sz="quarter" idx="19" hasCustomPrompt="1"/>
          </p:nvPr>
        </p:nvSpPr>
        <p:spPr>
          <a:xfrm>
            <a:off x="4174013" y="3898542"/>
            <a:ext cx="4623103" cy="878176"/>
          </a:xfrm>
          <a:prstGeom prst="rect">
            <a:avLst/>
          </a:prstGeom>
        </p:spPr>
        <p:txBody>
          <a:bodyPr/>
          <a:lstStyle>
            <a:lvl1pPr marL="0" indent="0" algn="l">
              <a:lnSpc>
                <a:spcPct val="110000"/>
              </a:lnSpc>
              <a:spcBef>
                <a:spcPts val="0"/>
              </a:spcBef>
              <a:spcAft>
                <a:spcPts val="0"/>
              </a:spcAft>
              <a:buNone/>
              <a:defRPr sz="2400" spc="0">
                <a:solidFill>
                  <a:schemeClr val="tx1"/>
                </a:solidFill>
                <a:latin typeface="+mn-lt"/>
              </a:defRPr>
            </a:lvl1pPr>
            <a:lvl2pPr marL="341313" indent="-165100" algn="r">
              <a:lnSpc>
                <a:spcPct val="110000"/>
              </a:lnSpc>
              <a:spcAft>
                <a:spcPts val="300"/>
              </a:spcAft>
              <a:buClr>
                <a:schemeClr val="bg1">
                  <a:lumMod val="65000"/>
                </a:schemeClr>
              </a:buClr>
              <a:buSzPct val="108000"/>
              <a:buFont typeface="Arial" panose="020B0604020202020204" pitchFamily="34" charset="0"/>
              <a:buChar char="▪"/>
              <a:defRPr sz="2000" spc="0">
                <a:solidFill>
                  <a:schemeClr val="tx1"/>
                </a:solidFill>
                <a:latin typeface="+mn-lt"/>
              </a:defRPr>
            </a:lvl2pPr>
            <a:lvl3pPr marL="573088" indent="-176213" algn="r">
              <a:lnSpc>
                <a:spcPct val="110000"/>
              </a:lnSpc>
              <a:spcAft>
                <a:spcPts val="300"/>
              </a:spcAft>
              <a:buClr>
                <a:schemeClr val="accent1"/>
              </a:buClr>
              <a:buFont typeface="Arial" panose="020B0604020202020204" pitchFamily="34" charset="0"/>
              <a:buChar char="−"/>
              <a:defRPr sz="1800" i="1" spc="0">
                <a:solidFill>
                  <a:schemeClr val="tx1"/>
                </a:solidFill>
                <a:latin typeface="+mn-lt"/>
              </a:defRPr>
            </a:lvl3pPr>
            <a:lvl4pPr>
              <a:defRPr sz="1800" spc="0">
                <a:solidFill>
                  <a:schemeClr val="tx1"/>
                </a:solidFill>
                <a:latin typeface="+mn-lt"/>
              </a:defRPr>
            </a:lvl4pPr>
            <a:lvl5pPr>
              <a:defRPr sz="1800" spc="0">
                <a:solidFill>
                  <a:schemeClr val="tx1"/>
                </a:solidFill>
                <a:latin typeface="+mn-lt"/>
              </a:defRPr>
            </a:lvl5pPr>
          </a:lstStyle>
          <a:p>
            <a:pPr lvl="0"/>
            <a:r>
              <a:rPr lang="en-US"/>
              <a:t>24pt email | contact info</a:t>
            </a:r>
          </a:p>
          <a:p>
            <a:pPr lvl="0"/>
            <a:endParaRPr lang="en-US"/>
          </a:p>
        </p:txBody>
      </p:sp>
      <p:sp>
        <p:nvSpPr>
          <p:cNvPr id="8" name="Picture Placeholder 4"/>
          <p:cNvSpPr>
            <a:spLocks noGrp="1"/>
          </p:cNvSpPr>
          <p:nvPr>
            <p:ph type="pic" sz="quarter" idx="14" hasCustomPrompt="1"/>
          </p:nvPr>
        </p:nvSpPr>
        <p:spPr>
          <a:xfrm>
            <a:off x="721129" y="1813352"/>
            <a:ext cx="3086595" cy="3087805"/>
          </a:xfrm>
          <a:prstGeom prst="ellipse">
            <a:avLst/>
          </a:prstGeom>
        </p:spPr>
        <p:txBody>
          <a:bodyPr/>
          <a:lstStyle>
            <a:lvl1pPr marL="0" indent="0" algn="l">
              <a:buNone/>
              <a:defRPr baseline="0">
                <a:solidFill>
                  <a:schemeClr val="tx1"/>
                </a:solidFill>
              </a:defRPr>
            </a:lvl1pPr>
          </a:lstStyle>
          <a:p>
            <a:r>
              <a:rPr lang="en-US"/>
              <a:t>Insert Selfie Pic</a:t>
            </a:r>
          </a:p>
        </p:txBody>
      </p:sp>
      <p:pic>
        <p:nvPicPr>
          <p:cNvPr id="31" name="Picture 30"/>
          <p:cNvPicPr>
            <a:picLocks noChangeAspect="1"/>
          </p:cNvPicPr>
          <p:nvPr userDrawn="1"/>
        </p:nvPicPr>
        <p:blipFill rotWithShape="1">
          <a:blip r:embed="rId3">
            <a:extLst>
              <a:ext uri="{28A0092B-C50C-407E-A947-70E740481C1C}">
                <a14:useLocalDpi xmlns:a14="http://schemas.microsoft.com/office/drawing/2010/main" val="0"/>
              </a:ext>
            </a:extLst>
          </a:blip>
          <a:srcRect r="16736"/>
          <a:stretch/>
        </p:blipFill>
        <p:spPr>
          <a:xfrm>
            <a:off x="10793195" y="4983699"/>
            <a:ext cx="1380608" cy="1627632"/>
          </a:xfrm>
          <a:prstGeom prst="rect">
            <a:avLst/>
          </a:prstGeom>
        </p:spPr>
      </p:pic>
    </p:spTree>
    <p:extLst>
      <p:ext uri="{BB962C8B-B14F-4D97-AF65-F5344CB8AC3E}">
        <p14:creationId xmlns:p14="http://schemas.microsoft.com/office/powerpoint/2010/main" val="4161507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Rectangle 6"/>
          <p:cNvSpPr/>
          <p:nvPr userDrawn="1"/>
        </p:nvSpPr>
        <p:spPr>
          <a:xfrm>
            <a:off x="0" y="6399162"/>
            <a:ext cx="12192000" cy="458841"/>
          </a:xfrm>
          <a:prstGeom prst="rect">
            <a:avLst/>
          </a:prstGeom>
          <a:solidFill>
            <a:srgbClr val="7AC1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Arial"/>
            </a:endParaRPr>
          </a:p>
        </p:txBody>
      </p:sp>
      <p:sp>
        <p:nvSpPr>
          <p:cNvPr id="8" name="Content Placeholder 2"/>
          <p:cNvSpPr>
            <a:spLocks noGrp="1"/>
          </p:cNvSpPr>
          <p:nvPr>
            <p:ph idx="1"/>
          </p:nvPr>
        </p:nvSpPr>
        <p:spPr>
          <a:xfrm>
            <a:off x="897467" y="1374203"/>
            <a:ext cx="10363200" cy="47784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9"/>
          <p:cNvSpPr>
            <a:spLocks noGrp="1"/>
          </p:cNvSpPr>
          <p:nvPr>
            <p:ph type="title" hasCustomPrompt="1"/>
          </p:nvPr>
        </p:nvSpPr>
        <p:spPr>
          <a:xfrm>
            <a:off x="897467" y="312319"/>
            <a:ext cx="10363200" cy="978599"/>
          </a:xfrm>
          <a:prstGeom prst="rect">
            <a:avLst/>
          </a:prstGeom>
        </p:spPr>
        <p:txBody>
          <a:bodyPr anchor="ctr">
            <a:normAutofit/>
          </a:bodyPr>
          <a:lstStyle>
            <a:lvl1pPr algn="l">
              <a:lnSpc>
                <a:spcPct val="80000"/>
              </a:lnSpc>
              <a:defRPr sz="3400" b="1">
                <a:solidFill>
                  <a:schemeClr val="bg2"/>
                </a:solidFill>
                <a:latin typeface="Arial"/>
              </a:defRPr>
            </a:lvl1pPr>
          </a:lstStyle>
          <a:p>
            <a:r>
              <a:rPr lang="en-US"/>
              <a:t>Click to Edit Master Title Style</a:t>
            </a:r>
          </a:p>
        </p:txBody>
      </p:sp>
      <p:sp>
        <p:nvSpPr>
          <p:cNvPr id="10" name="Footer Placeholder 4"/>
          <p:cNvSpPr>
            <a:spLocks noGrp="1"/>
          </p:cNvSpPr>
          <p:nvPr>
            <p:ph type="ftr" sz="quarter" idx="3"/>
          </p:nvPr>
        </p:nvSpPr>
        <p:spPr>
          <a:xfrm>
            <a:off x="762000" y="6478271"/>
            <a:ext cx="3870960" cy="365125"/>
          </a:xfrm>
          <a:prstGeom prst="rect">
            <a:avLst/>
          </a:prstGeom>
        </p:spPr>
        <p:txBody>
          <a:bodyPr/>
          <a:lstStyle>
            <a:lvl1pPr algn="l">
              <a:tabLst>
                <a:tab pos="6743700" algn="l"/>
              </a:tabLst>
              <a:defRPr sz="750" b="0" i="0">
                <a:solidFill>
                  <a:schemeClr val="tx1"/>
                </a:solidFill>
                <a:latin typeface="Arial"/>
                <a:cs typeface="Arial"/>
              </a:defRPr>
            </a:lvl1pPr>
          </a:lstStyle>
          <a:p>
            <a:r>
              <a:rPr lang="en-US"/>
              <a:t>© Northwest Evaluation Association 2015 | NWEA.org </a:t>
            </a:r>
          </a:p>
          <a:p>
            <a:r>
              <a:rPr lang="en-US"/>
              <a:t>11/15</a:t>
            </a:r>
          </a:p>
        </p:txBody>
      </p:sp>
      <p:sp>
        <p:nvSpPr>
          <p:cNvPr id="6" name="TextBox 5"/>
          <p:cNvSpPr txBox="1"/>
          <p:nvPr userDrawn="1"/>
        </p:nvSpPr>
        <p:spPr>
          <a:xfrm>
            <a:off x="10038080" y="6478270"/>
            <a:ext cx="1435947" cy="338554"/>
          </a:xfrm>
          <a:prstGeom prst="rect">
            <a:avLst/>
          </a:prstGeom>
          <a:noFill/>
        </p:spPr>
        <p:txBody>
          <a:bodyPr wrap="square" rtlCol="0">
            <a:spAutoFit/>
          </a:bodyPr>
          <a:lstStyle/>
          <a:p>
            <a:pPr algn="r"/>
            <a:fld id="{782655E1-1CBB-B241-861B-BE5822149341}" type="slidenum">
              <a:rPr lang="en-US" sz="800" smtClean="0">
                <a:solidFill>
                  <a:schemeClr val="bg1"/>
                </a:solidFill>
                <a:latin typeface="Arial"/>
              </a:rPr>
              <a:pPr algn="r"/>
              <a:t>‹#›</a:t>
            </a:fld>
            <a:br>
              <a:rPr lang="en-US" sz="800">
                <a:solidFill>
                  <a:schemeClr val="tx1"/>
                </a:solidFill>
                <a:latin typeface="Arial"/>
              </a:rPr>
            </a:br>
            <a:endParaRPr lang="en-US" sz="800">
              <a:solidFill>
                <a:schemeClr val="tx1"/>
              </a:solidFill>
              <a:latin typeface="Arial"/>
            </a:endParaRPr>
          </a:p>
        </p:txBody>
      </p:sp>
    </p:spTree>
    <p:extLst>
      <p:ext uri="{BB962C8B-B14F-4D97-AF65-F5344CB8AC3E}">
        <p14:creationId xmlns:p14="http://schemas.microsoft.com/office/powerpoint/2010/main" val="15262370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Rectangle 6"/>
          <p:cNvSpPr/>
          <p:nvPr userDrawn="1"/>
        </p:nvSpPr>
        <p:spPr>
          <a:xfrm>
            <a:off x="0" y="6399162"/>
            <a:ext cx="12192000" cy="458841"/>
          </a:xfrm>
          <a:prstGeom prst="rect">
            <a:avLst/>
          </a:prstGeom>
          <a:solidFill>
            <a:srgbClr val="7AC1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latin typeface="Arial"/>
            </a:endParaRPr>
          </a:p>
        </p:txBody>
      </p:sp>
      <p:sp>
        <p:nvSpPr>
          <p:cNvPr id="8" name="Content Placeholder 2"/>
          <p:cNvSpPr>
            <a:spLocks noGrp="1"/>
          </p:cNvSpPr>
          <p:nvPr>
            <p:ph idx="1"/>
          </p:nvPr>
        </p:nvSpPr>
        <p:spPr>
          <a:xfrm>
            <a:off x="897467" y="1374203"/>
            <a:ext cx="10363200" cy="47784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9"/>
          <p:cNvSpPr>
            <a:spLocks noGrp="1"/>
          </p:cNvSpPr>
          <p:nvPr>
            <p:ph type="title" hasCustomPrompt="1"/>
          </p:nvPr>
        </p:nvSpPr>
        <p:spPr>
          <a:xfrm>
            <a:off x="897467" y="312319"/>
            <a:ext cx="10363200" cy="978599"/>
          </a:xfrm>
          <a:prstGeom prst="rect">
            <a:avLst/>
          </a:prstGeom>
        </p:spPr>
        <p:txBody>
          <a:bodyPr anchor="ctr">
            <a:normAutofit/>
          </a:bodyPr>
          <a:lstStyle>
            <a:lvl1pPr algn="l">
              <a:lnSpc>
                <a:spcPct val="80000"/>
              </a:lnSpc>
              <a:defRPr sz="3200" b="1">
                <a:solidFill>
                  <a:schemeClr val="bg2"/>
                </a:solidFill>
                <a:latin typeface="Arial"/>
              </a:defRPr>
            </a:lvl1pPr>
          </a:lstStyle>
          <a:p>
            <a:r>
              <a:rPr lang="en-US"/>
              <a:t>Click to Edit Master Title Style</a:t>
            </a:r>
          </a:p>
        </p:txBody>
      </p:sp>
      <p:sp>
        <p:nvSpPr>
          <p:cNvPr id="6" name="TextBox 5"/>
          <p:cNvSpPr txBox="1"/>
          <p:nvPr userDrawn="1"/>
        </p:nvSpPr>
        <p:spPr>
          <a:xfrm>
            <a:off x="10038080" y="6478270"/>
            <a:ext cx="1435947" cy="338554"/>
          </a:xfrm>
          <a:prstGeom prst="rect">
            <a:avLst/>
          </a:prstGeom>
          <a:noFill/>
        </p:spPr>
        <p:txBody>
          <a:bodyPr wrap="square" rtlCol="0">
            <a:spAutoFit/>
          </a:bodyPr>
          <a:lstStyle/>
          <a:p>
            <a:pPr algn="r"/>
            <a:fld id="{782655E1-1CBB-B241-861B-BE5822149341}" type="slidenum">
              <a:rPr lang="en-US" sz="800" smtClean="0">
                <a:solidFill>
                  <a:schemeClr val="bg1"/>
                </a:solidFill>
                <a:latin typeface="Arial"/>
              </a:rPr>
              <a:pPr algn="r"/>
              <a:t>‹#›</a:t>
            </a:fld>
            <a:br>
              <a:rPr lang="en-US" sz="800">
                <a:solidFill>
                  <a:schemeClr val="bg1"/>
                </a:solidFill>
                <a:latin typeface="Arial"/>
              </a:rPr>
            </a:br>
            <a:endParaRPr lang="en-US" sz="800">
              <a:solidFill>
                <a:schemeClr val="bg1"/>
              </a:solidFill>
              <a:latin typeface="Arial"/>
            </a:endParaRPr>
          </a:p>
        </p:txBody>
      </p:sp>
      <p:sp>
        <p:nvSpPr>
          <p:cNvPr id="11" name="Footer Placeholder 4"/>
          <p:cNvSpPr>
            <a:spLocks noGrp="1"/>
          </p:cNvSpPr>
          <p:nvPr>
            <p:ph type="ftr" sz="quarter" idx="3"/>
          </p:nvPr>
        </p:nvSpPr>
        <p:spPr>
          <a:xfrm>
            <a:off x="762000" y="6478271"/>
            <a:ext cx="3870960" cy="365125"/>
          </a:xfrm>
          <a:prstGeom prst="rect">
            <a:avLst/>
          </a:prstGeom>
        </p:spPr>
        <p:txBody>
          <a:bodyPr/>
          <a:lstStyle>
            <a:lvl1pPr algn="l">
              <a:tabLst>
                <a:tab pos="6743700" algn="l"/>
              </a:tabLst>
              <a:defRPr sz="750" b="0" i="0">
                <a:latin typeface="Arial"/>
                <a:cs typeface="Arial"/>
              </a:defRPr>
            </a:lvl1pPr>
          </a:lstStyle>
          <a:p>
            <a:r>
              <a:rPr lang="en-US">
                <a:solidFill>
                  <a:prstClr val="black"/>
                </a:solidFill>
              </a:rPr>
              <a:t>©2015 Northwest Evaluation Association™ | NWEA.org </a:t>
            </a:r>
          </a:p>
          <a:p>
            <a:r>
              <a:rPr lang="en-US">
                <a:solidFill>
                  <a:prstClr val="black"/>
                </a:solidFill>
              </a:rPr>
              <a:t>9/15</a:t>
            </a:r>
          </a:p>
        </p:txBody>
      </p:sp>
    </p:spTree>
    <p:extLst>
      <p:ext uri="{BB962C8B-B14F-4D97-AF65-F5344CB8AC3E}">
        <p14:creationId xmlns:p14="http://schemas.microsoft.com/office/powerpoint/2010/main" val="33827563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05DAA">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4"/>
          <p:cNvSpPr/>
          <p:nvPr userDrawn="1"/>
        </p:nvSpPr>
        <p:spPr>
          <a:xfrm>
            <a:off x="487680" y="137160"/>
            <a:ext cx="11216640" cy="6583680"/>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951492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Header Only - Without Kid Grid">
    <p:spTree>
      <p:nvGrpSpPr>
        <p:cNvPr id="1" name=""/>
        <p:cNvGrpSpPr/>
        <p:nvPr/>
      </p:nvGrpSpPr>
      <p:grpSpPr>
        <a:xfrm>
          <a:off x="0" y="0"/>
          <a:ext cx="0" cy="0"/>
          <a:chOff x="0" y="0"/>
          <a:chExt cx="0" cy="0"/>
        </a:xfrm>
      </p:grpSpPr>
      <p:sp>
        <p:nvSpPr>
          <p:cNvPr id="3" name="Rectangle 2"/>
          <p:cNvSpPr/>
          <p:nvPr userDrawn="1"/>
        </p:nvSpPr>
        <p:spPr>
          <a:xfrm>
            <a:off x="1" y="1"/>
            <a:ext cx="12206817" cy="146367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1800">
              <a:solidFill>
                <a:srgbClr val="CAD2CD"/>
              </a:solidFill>
              <a:latin typeface="Times New Roman" panose="02020603050405020304" pitchFamily="18" charset="0"/>
            </a:endParaRPr>
          </a:p>
        </p:txBody>
      </p:sp>
      <p:sp>
        <p:nvSpPr>
          <p:cNvPr id="10" name="Title 1"/>
          <p:cNvSpPr>
            <a:spLocks noGrp="1"/>
          </p:cNvSpPr>
          <p:nvPr>
            <p:ph type="title"/>
          </p:nvPr>
        </p:nvSpPr>
        <p:spPr bwMode="white">
          <a:xfrm>
            <a:off x="508000" y="266702"/>
            <a:ext cx="11379200" cy="1104898"/>
          </a:xfrm>
        </p:spPr>
        <p:txBody>
          <a:bodyPr anchor="b"/>
          <a:lstStyle>
            <a:lvl1pPr algn="l">
              <a:defRPr sz="3600" baseline="0">
                <a:solidFill>
                  <a:schemeClr val="bg1"/>
                </a:solidFill>
              </a:defRPr>
            </a:lvl1pPr>
          </a:lstStyle>
          <a:p>
            <a:r>
              <a:rPr lang="en-US"/>
              <a:t>Click to edit Master title style</a:t>
            </a:r>
          </a:p>
        </p:txBody>
      </p:sp>
      <p:sp>
        <p:nvSpPr>
          <p:cNvPr id="4" name="Slide Number Placeholder 2"/>
          <p:cNvSpPr>
            <a:spLocks noGrp="1"/>
          </p:cNvSpPr>
          <p:nvPr>
            <p:ph type="sldNum" sz="quarter" idx="10"/>
          </p:nvPr>
        </p:nvSpPr>
        <p:spPr>
          <a:xfrm>
            <a:off x="9148233" y="6491289"/>
            <a:ext cx="2844800" cy="365125"/>
          </a:xfrm>
        </p:spPr>
        <p:txBody>
          <a:bodyPr/>
          <a:lstStyle>
            <a:lvl1pPr>
              <a:defRPr/>
            </a:lvl1pPr>
          </a:lstStyle>
          <a:p>
            <a:pPr>
              <a:defRPr/>
            </a:pPr>
            <a:fld id="{D5DFA91D-DEE5-47B8-A2BB-8894B15F17F8}" type="slidenum">
              <a:rPr lang="en-US" altLang="en-US"/>
              <a:pPr>
                <a:defRPr/>
              </a:pPr>
              <a:t>‹#›</a:t>
            </a:fld>
            <a:endParaRPr lang="en-US" altLang="en-US"/>
          </a:p>
        </p:txBody>
      </p:sp>
    </p:spTree>
    <p:extLst>
      <p:ext uri="{BB962C8B-B14F-4D97-AF65-F5344CB8AC3E}">
        <p14:creationId xmlns:p14="http://schemas.microsoft.com/office/powerpoint/2010/main" val="34384812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Title and Content - Bullets">
    <p:spTree>
      <p:nvGrpSpPr>
        <p:cNvPr id="1" name=""/>
        <p:cNvGrpSpPr/>
        <p:nvPr/>
      </p:nvGrpSpPr>
      <p:grpSpPr>
        <a:xfrm>
          <a:off x="0" y="0"/>
          <a:ext cx="0" cy="0"/>
          <a:chOff x="0" y="0"/>
          <a:chExt cx="0" cy="0"/>
        </a:xfrm>
      </p:grpSpPr>
      <p:pic>
        <p:nvPicPr>
          <p:cNvPr id="4" name="Picture 2" descr="T:\users\Client Services\H-R\Z-Marketing\new brand photos\2columngridfingerpaint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35100"/>
            <a:ext cx="2916767" cy="542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1" y="-3175"/>
            <a:ext cx="12206817" cy="1462088"/>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1800">
              <a:solidFill>
                <a:srgbClr val="CAD2CD"/>
              </a:solidFill>
              <a:latin typeface="Times New Roman" panose="02020603050405020304" pitchFamily="18" charset="0"/>
            </a:endParaRPr>
          </a:p>
        </p:txBody>
      </p:sp>
      <p:sp>
        <p:nvSpPr>
          <p:cNvPr id="18" name="Title 1"/>
          <p:cNvSpPr>
            <a:spLocks noGrp="1"/>
          </p:cNvSpPr>
          <p:nvPr>
            <p:ph type="title"/>
          </p:nvPr>
        </p:nvSpPr>
        <p:spPr bwMode="white">
          <a:xfrm>
            <a:off x="508000" y="266702"/>
            <a:ext cx="11379200" cy="1104898"/>
          </a:xfrm>
        </p:spPr>
        <p:txBody>
          <a:bodyPr anchor="b"/>
          <a:lstStyle>
            <a:lvl1pPr algn="l">
              <a:defRPr sz="3600" baseline="0">
                <a:solidFill>
                  <a:schemeClr val="bg1"/>
                </a:solidFill>
              </a:defRPr>
            </a:lvl1pPr>
          </a:lstStyle>
          <a:p>
            <a:r>
              <a:rPr lang="en-US"/>
              <a:t>Click to edit Master title style</a:t>
            </a:r>
          </a:p>
        </p:txBody>
      </p:sp>
      <p:sp>
        <p:nvSpPr>
          <p:cNvPr id="19" name="Content Placeholder 2"/>
          <p:cNvSpPr>
            <a:spLocks noGrp="1"/>
          </p:cNvSpPr>
          <p:nvPr>
            <p:ph idx="1"/>
          </p:nvPr>
        </p:nvSpPr>
        <p:spPr>
          <a:xfrm>
            <a:off x="3180411" y="1644824"/>
            <a:ext cx="8687880" cy="4842934"/>
          </a:xfrm>
        </p:spPr>
        <p:txBody>
          <a:bodyPr/>
          <a:lstStyle>
            <a:lvl1pPr>
              <a:spcAft>
                <a:spcPts val="600"/>
              </a:spcAft>
              <a:defRPr sz="2800"/>
            </a:lvl1pPr>
            <a:lvl2pPr>
              <a:spcAft>
                <a:spcPts val="1200"/>
              </a:spcAft>
              <a:defRPr sz="2400"/>
            </a:lvl2pPr>
            <a:lvl3pPr marL="1262063" indent="-228600">
              <a:spcAft>
                <a:spcPts val="1200"/>
              </a:spcAft>
              <a:buFont typeface="Wingdings" pitchFamily="2" charset="2"/>
              <a:buChar cha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a:xfrm>
            <a:off x="9019118" y="6473826"/>
            <a:ext cx="2950633" cy="365125"/>
          </a:xfrm>
        </p:spPr>
        <p:txBody>
          <a:bodyPr/>
          <a:lstStyle>
            <a:lvl1pPr>
              <a:defRPr/>
            </a:lvl1pPr>
          </a:lstStyle>
          <a:p>
            <a:pPr>
              <a:defRPr/>
            </a:pPr>
            <a:fld id="{5A677BEE-1893-4A23-90FA-770DAC2D8A52}" type="slidenum">
              <a:rPr lang="en-US" altLang="en-US"/>
              <a:pPr>
                <a:defRPr/>
              </a:pPr>
              <a:t>‹#›</a:t>
            </a:fld>
            <a:endParaRPr lang="en-US" altLang="en-US"/>
          </a:p>
        </p:txBody>
      </p:sp>
    </p:spTree>
    <p:extLst>
      <p:ext uri="{BB962C8B-B14F-4D97-AF65-F5344CB8AC3E}">
        <p14:creationId xmlns:p14="http://schemas.microsoft.com/office/powerpoint/2010/main" val="2955834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quote | half image">
    <p:spTree>
      <p:nvGrpSpPr>
        <p:cNvPr id="1" name=""/>
        <p:cNvGrpSpPr/>
        <p:nvPr/>
      </p:nvGrpSpPr>
      <p:grpSpPr>
        <a:xfrm>
          <a:off x="0" y="0"/>
          <a:ext cx="0" cy="0"/>
          <a:chOff x="0" y="0"/>
          <a:chExt cx="0" cy="0"/>
        </a:xfrm>
      </p:grpSpPr>
      <p:pic>
        <p:nvPicPr>
          <p:cNvPr id="21" name="pasted-image.pdf"/>
          <p:cNvPicPr>
            <a:picLocks noChangeAspect="1"/>
          </p:cNvPicPr>
          <p:nvPr userDrawn="1"/>
        </p:nvPicPr>
        <p:blipFill>
          <a:blip r:embed="rId2">
            <a:biLevel thresh="25000"/>
            <a:extLst/>
          </a:blip>
          <a:stretch>
            <a:fillRect/>
          </a:stretch>
        </p:blipFill>
        <p:spPr>
          <a:xfrm>
            <a:off x="-3224051" y="-2266508"/>
            <a:ext cx="253904" cy="705991"/>
          </a:xfrm>
          <a:prstGeom prst="rect">
            <a:avLst/>
          </a:prstGeom>
          <a:ln w="12700">
            <a:miter lim="400000"/>
          </a:ln>
        </p:spPr>
      </p:pic>
      <p:pic>
        <p:nvPicPr>
          <p:cNvPr id="3" name="Pictur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68965" y="247926"/>
            <a:ext cx="1658112" cy="1627632"/>
          </a:xfrm>
          <a:prstGeom prst="rect">
            <a:avLst/>
          </a:prstGeom>
        </p:spPr>
      </p:pic>
      <p:sp>
        <p:nvSpPr>
          <p:cNvPr id="7" name="Picture Placeholder 6"/>
          <p:cNvSpPr>
            <a:spLocks noGrp="1"/>
          </p:cNvSpPr>
          <p:nvPr>
            <p:ph type="pic" sz="quarter" idx="24"/>
          </p:nvPr>
        </p:nvSpPr>
        <p:spPr>
          <a:xfrm>
            <a:off x="6127845" y="0"/>
            <a:ext cx="6064155" cy="6858000"/>
          </a:xfrm>
        </p:spPr>
        <p:txBody>
          <a:bodyPr/>
          <a:lstStyle/>
          <a:p>
            <a:endParaRPr lang="en-US"/>
          </a:p>
        </p:txBody>
      </p:sp>
      <p:sp>
        <p:nvSpPr>
          <p:cNvPr id="19" name="Text Placeholder 19"/>
          <p:cNvSpPr>
            <a:spLocks noGrp="1"/>
          </p:cNvSpPr>
          <p:nvPr>
            <p:ph type="body" sz="quarter" idx="11" hasCustomPrompt="1"/>
          </p:nvPr>
        </p:nvSpPr>
        <p:spPr>
          <a:xfrm>
            <a:off x="715617" y="2626043"/>
            <a:ext cx="4989147" cy="2710232"/>
          </a:xfrm>
          <a:prstGeom prst="rect">
            <a:avLst/>
          </a:prstGeom>
        </p:spPr>
        <p:txBody>
          <a:bodyPr anchor="ctr"/>
          <a:lstStyle>
            <a:lvl1pPr marL="0" indent="0" algn="l">
              <a:lnSpc>
                <a:spcPct val="100000"/>
              </a:lnSpc>
              <a:spcBef>
                <a:spcPts val="0"/>
              </a:spcBef>
              <a:buNone/>
              <a:defRPr sz="4000" b="0" baseline="0">
                <a:solidFill>
                  <a:schemeClr val="tx1"/>
                </a:solidFill>
                <a:latin typeface="+mj-lt"/>
              </a:defRPr>
            </a:lvl1pPr>
            <a:lvl2pPr>
              <a:defRPr sz="4800"/>
            </a:lvl2pPr>
            <a:lvl3pPr>
              <a:defRPr sz="4800"/>
            </a:lvl3pPr>
            <a:lvl4pPr>
              <a:defRPr sz="4800"/>
            </a:lvl4pPr>
            <a:lvl5pPr>
              <a:defRPr sz="4800"/>
            </a:lvl5pPr>
          </a:lstStyle>
          <a:p>
            <a:pPr lvl="0"/>
            <a:r>
              <a:rPr lang="en-US" b="1"/>
              <a:t>40pt Divider Slide</a:t>
            </a:r>
          </a:p>
        </p:txBody>
      </p:sp>
    </p:spTree>
    <p:extLst>
      <p:ext uri="{BB962C8B-B14F-4D97-AF65-F5344CB8AC3E}">
        <p14:creationId xmlns:p14="http://schemas.microsoft.com/office/powerpoint/2010/main" val="2208434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bullets + custom imag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621482" y="1023582"/>
            <a:ext cx="2093497" cy="2612728"/>
          </a:xfrm>
          <a:prstGeom prst="rect">
            <a:avLst/>
          </a:prstGeom>
        </p:spPr>
      </p:pic>
      <p:pic>
        <p:nvPicPr>
          <p:cNvPr id="53" name="pasted-image.pdf"/>
          <p:cNvPicPr>
            <a:picLocks noChangeAspect="1"/>
          </p:cNvPicPr>
          <p:nvPr userDrawn="1"/>
        </p:nvPicPr>
        <p:blipFill>
          <a:blip r:embed="rId3">
            <a:extLst/>
          </a:blip>
          <a:stretch>
            <a:fillRect/>
          </a:stretch>
        </p:blipFill>
        <p:spPr>
          <a:xfrm>
            <a:off x="8910374" y="5863392"/>
            <a:ext cx="366170" cy="419325"/>
          </a:xfrm>
          <a:prstGeom prst="rect">
            <a:avLst/>
          </a:prstGeom>
          <a:ln w="12700">
            <a:miter lim="400000"/>
          </a:ln>
        </p:spPr>
      </p:pic>
      <p:sp>
        <p:nvSpPr>
          <p:cNvPr id="11" name="Text Placeholder 19"/>
          <p:cNvSpPr>
            <a:spLocks noGrp="1"/>
          </p:cNvSpPr>
          <p:nvPr>
            <p:ph type="body" sz="quarter" idx="11" hasCustomPrompt="1"/>
          </p:nvPr>
        </p:nvSpPr>
        <p:spPr>
          <a:xfrm>
            <a:off x="2767938" y="4000406"/>
            <a:ext cx="5327742" cy="573325"/>
          </a:xfrm>
          <a:prstGeom prst="rect">
            <a:avLst/>
          </a:prstGeom>
        </p:spPr>
        <p:txBody>
          <a:bodyPr anchor="b">
            <a:normAutofit/>
          </a:bodyPr>
          <a:lstStyle>
            <a:lvl1pPr marL="0" indent="0" algn="l">
              <a:lnSpc>
                <a:spcPct val="100000"/>
              </a:lnSpc>
              <a:spcBef>
                <a:spcPts val="0"/>
              </a:spcBef>
              <a:buNone/>
              <a:defRPr sz="2400" b="0" spc="300" baseline="0">
                <a:solidFill>
                  <a:schemeClr val="tx1"/>
                </a:solidFill>
                <a:latin typeface="+mj-lt"/>
              </a:defRPr>
            </a:lvl1pPr>
            <a:lvl2pPr>
              <a:defRPr sz="4800"/>
            </a:lvl2pPr>
            <a:lvl3pPr>
              <a:defRPr sz="4800"/>
            </a:lvl3pPr>
            <a:lvl4pPr>
              <a:defRPr sz="4800"/>
            </a:lvl4pPr>
            <a:lvl5pPr>
              <a:defRPr sz="4800"/>
            </a:lvl5pPr>
          </a:lstStyle>
          <a:p>
            <a:pPr lvl="0"/>
            <a:r>
              <a:rPr lang="en-US" b="1"/>
              <a:t>FIRST LAST NAME</a:t>
            </a:r>
          </a:p>
        </p:txBody>
      </p:sp>
      <p:sp>
        <p:nvSpPr>
          <p:cNvPr id="13" name="Text Placeholder 2"/>
          <p:cNvSpPr>
            <a:spLocks noGrp="1"/>
          </p:cNvSpPr>
          <p:nvPr>
            <p:ph type="body" sz="quarter" idx="18" hasCustomPrompt="1"/>
          </p:nvPr>
        </p:nvSpPr>
        <p:spPr>
          <a:xfrm>
            <a:off x="2767938" y="4628323"/>
            <a:ext cx="5327742" cy="468739"/>
          </a:xfrm>
          <a:prstGeom prst="rect">
            <a:avLst/>
          </a:prstGeom>
        </p:spPr>
        <p:txBody>
          <a:bodyPr/>
          <a:lstStyle>
            <a:lvl1pPr marL="0" indent="0" algn="l">
              <a:lnSpc>
                <a:spcPct val="110000"/>
              </a:lnSpc>
              <a:spcBef>
                <a:spcPts val="0"/>
              </a:spcBef>
              <a:spcAft>
                <a:spcPts val="0"/>
              </a:spcAft>
              <a:buNone/>
              <a:defRPr sz="2400" b="1" spc="0">
                <a:solidFill>
                  <a:schemeClr val="tx1"/>
                </a:solidFill>
                <a:latin typeface="+mn-lt"/>
              </a:defRPr>
            </a:lvl1pPr>
            <a:lvl2pPr marL="341313" indent="-165100" algn="r">
              <a:lnSpc>
                <a:spcPct val="110000"/>
              </a:lnSpc>
              <a:spcAft>
                <a:spcPts val="300"/>
              </a:spcAft>
              <a:buClr>
                <a:schemeClr val="bg1">
                  <a:lumMod val="65000"/>
                </a:schemeClr>
              </a:buClr>
              <a:buSzPct val="108000"/>
              <a:buFont typeface="Arial" panose="020B0604020202020204" pitchFamily="34" charset="0"/>
              <a:buChar char="▪"/>
              <a:defRPr sz="2000" spc="0">
                <a:solidFill>
                  <a:schemeClr val="tx1"/>
                </a:solidFill>
                <a:latin typeface="+mn-lt"/>
              </a:defRPr>
            </a:lvl2pPr>
            <a:lvl3pPr marL="573088" indent="-176213" algn="r">
              <a:lnSpc>
                <a:spcPct val="110000"/>
              </a:lnSpc>
              <a:spcAft>
                <a:spcPts val="300"/>
              </a:spcAft>
              <a:buClr>
                <a:schemeClr val="accent1"/>
              </a:buClr>
              <a:buFont typeface="Arial" panose="020B0604020202020204" pitchFamily="34" charset="0"/>
              <a:buChar char="−"/>
              <a:defRPr sz="1800" i="1" spc="0">
                <a:solidFill>
                  <a:schemeClr val="tx1"/>
                </a:solidFill>
                <a:latin typeface="+mn-lt"/>
              </a:defRPr>
            </a:lvl3pPr>
            <a:lvl4pPr>
              <a:defRPr sz="1800" spc="0">
                <a:solidFill>
                  <a:schemeClr val="tx1"/>
                </a:solidFill>
                <a:latin typeface="+mn-lt"/>
              </a:defRPr>
            </a:lvl4pPr>
            <a:lvl5pPr>
              <a:defRPr sz="1800" spc="0">
                <a:solidFill>
                  <a:schemeClr val="tx1"/>
                </a:solidFill>
                <a:latin typeface="+mn-lt"/>
              </a:defRPr>
            </a:lvl5pPr>
          </a:lstStyle>
          <a:p>
            <a:pPr lvl="0"/>
            <a:r>
              <a:rPr lang="en-US"/>
              <a:t>24pt Title</a:t>
            </a:r>
          </a:p>
          <a:p>
            <a:pPr lvl="0"/>
            <a:endParaRPr lang="en-US"/>
          </a:p>
        </p:txBody>
      </p:sp>
      <p:sp>
        <p:nvSpPr>
          <p:cNvPr id="14" name="Text Placeholder 2"/>
          <p:cNvSpPr>
            <a:spLocks noGrp="1"/>
          </p:cNvSpPr>
          <p:nvPr>
            <p:ph type="body" sz="quarter" idx="19" hasCustomPrompt="1"/>
          </p:nvPr>
        </p:nvSpPr>
        <p:spPr>
          <a:xfrm>
            <a:off x="2767939" y="5145065"/>
            <a:ext cx="5327742" cy="878176"/>
          </a:xfrm>
          <a:prstGeom prst="rect">
            <a:avLst/>
          </a:prstGeom>
        </p:spPr>
        <p:txBody>
          <a:bodyPr/>
          <a:lstStyle>
            <a:lvl1pPr marL="0" indent="0" algn="l">
              <a:lnSpc>
                <a:spcPct val="110000"/>
              </a:lnSpc>
              <a:spcBef>
                <a:spcPts val="0"/>
              </a:spcBef>
              <a:spcAft>
                <a:spcPts val="0"/>
              </a:spcAft>
              <a:buNone/>
              <a:defRPr sz="2400" spc="0">
                <a:solidFill>
                  <a:schemeClr val="tx1"/>
                </a:solidFill>
                <a:latin typeface="+mn-lt"/>
              </a:defRPr>
            </a:lvl1pPr>
            <a:lvl2pPr marL="341313" indent="-165100" algn="r">
              <a:lnSpc>
                <a:spcPct val="110000"/>
              </a:lnSpc>
              <a:spcAft>
                <a:spcPts val="300"/>
              </a:spcAft>
              <a:buClr>
                <a:schemeClr val="bg1">
                  <a:lumMod val="65000"/>
                </a:schemeClr>
              </a:buClr>
              <a:buSzPct val="108000"/>
              <a:buFont typeface="Arial" panose="020B0604020202020204" pitchFamily="34" charset="0"/>
              <a:buChar char="▪"/>
              <a:defRPr sz="2000" spc="0">
                <a:solidFill>
                  <a:schemeClr val="tx1"/>
                </a:solidFill>
                <a:latin typeface="+mn-lt"/>
              </a:defRPr>
            </a:lvl2pPr>
            <a:lvl3pPr marL="573088" indent="-176213" algn="r">
              <a:lnSpc>
                <a:spcPct val="110000"/>
              </a:lnSpc>
              <a:spcAft>
                <a:spcPts val="300"/>
              </a:spcAft>
              <a:buClr>
                <a:schemeClr val="accent1"/>
              </a:buClr>
              <a:buFont typeface="Arial" panose="020B0604020202020204" pitchFamily="34" charset="0"/>
              <a:buChar char="−"/>
              <a:defRPr sz="1800" i="1" spc="0">
                <a:solidFill>
                  <a:schemeClr val="tx1"/>
                </a:solidFill>
                <a:latin typeface="+mn-lt"/>
              </a:defRPr>
            </a:lvl3pPr>
            <a:lvl4pPr>
              <a:defRPr sz="1800" spc="0">
                <a:solidFill>
                  <a:schemeClr val="tx1"/>
                </a:solidFill>
                <a:latin typeface="+mn-lt"/>
              </a:defRPr>
            </a:lvl4pPr>
            <a:lvl5pPr>
              <a:defRPr sz="1800" spc="0">
                <a:solidFill>
                  <a:schemeClr val="tx1"/>
                </a:solidFill>
                <a:latin typeface="+mn-lt"/>
              </a:defRPr>
            </a:lvl5pPr>
          </a:lstStyle>
          <a:p>
            <a:pPr lvl="0"/>
            <a:r>
              <a:rPr lang="en-US"/>
              <a:t>24pt email | contact info</a:t>
            </a:r>
          </a:p>
          <a:p>
            <a:pPr lvl="0"/>
            <a:endParaRPr lang="en-US"/>
          </a:p>
        </p:txBody>
      </p:sp>
      <p:sp>
        <p:nvSpPr>
          <p:cNvPr id="16" name="Picture Placeholder 4"/>
          <p:cNvSpPr>
            <a:spLocks noGrp="1"/>
          </p:cNvSpPr>
          <p:nvPr>
            <p:ph type="pic" sz="quarter" idx="14" hasCustomPrompt="1"/>
          </p:nvPr>
        </p:nvSpPr>
        <p:spPr>
          <a:xfrm>
            <a:off x="8587251" y="3348842"/>
            <a:ext cx="3086595" cy="3087805"/>
          </a:xfrm>
          <a:prstGeom prst="ellipse">
            <a:avLst/>
          </a:prstGeom>
        </p:spPr>
        <p:txBody>
          <a:bodyPr/>
          <a:lstStyle>
            <a:lvl1pPr marL="0" indent="0" algn="l">
              <a:buNone/>
              <a:defRPr baseline="0">
                <a:solidFill>
                  <a:schemeClr val="tx1"/>
                </a:solidFill>
              </a:defRPr>
            </a:lvl1pPr>
          </a:lstStyle>
          <a:p>
            <a:r>
              <a:rPr lang="en-US"/>
              <a:t>Insert Selfie Pic</a:t>
            </a:r>
          </a:p>
        </p:txBody>
      </p:sp>
      <p:sp>
        <p:nvSpPr>
          <p:cNvPr id="17" name="Text Placeholder 2"/>
          <p:cNvSpPr>
            <a:spLocks noGrp="1"/>
          </p:cNvSpPr>
          <p:nvPr>
            <p:ph type="body" sz="quarter" idx="22" hasCustomPrompt="1"/>
          </p:nvPr>
        </p:nvSpPr>
        <p:spPr>
          <a:xfrm>
            <a:off x="720723" y="2984628"/>
            <a:ext cx="7374955" cy="651682"/>
          </a:xfrm>
          <a:prstGeom prst="rect">
            <a:avLst/>
          </a:prstGeom>
        </p:spPr>
        <p:txBody>
          <a:bodyPr/>
          <a:lstStyle>
            <a:lvl1pPr marL="0" indent="0" algn="l">
              <a:lnSpc>
                <a:spcPct val="110000"/>
              </a:lnSpc>
              <a:spcBef>
                <a:spcPts val="0"/>
              </a:spcBef>
              <a:spcAft>
                <a:spcPts val="0"/>
              </a:spcAft>
              <a:buNone/>
              <a:defRPr sz="2400" spc="0">
                <a:solidFill>
                  <a:schemeClr val="tx1"/>
                </a:solidFill>
                <a:latin typeface="+mn-lt"/>
              </a:defRPr>
            </a:lvl1pPr>
            <a:lvl2pPr marL="341313" indent="-165100" algn="r">
              <a:lnSpc>
                <a:spcPct val="110000"/>
              </a:lnSpc>
              <a:spcAft>
                <a:spcPts val="300"/>
              </a:spcAft>
              <a:buClr>
                <a:schemeClr val="bg1">
                  <a:lumMod val="65000"/>
                </a:schemeClr>
              </a:buClr>
              <a:buSzPct val="108000"/>
              <a:buFont typeface="Arial" panose="020B0604020202020204" pitchFamily="34" charset="0"/>
              <a:buChar char="▪"/>
              <a:defRPr sz="2000" spc="0">
                <a:solidFill>
                  <a:schemeClr val="tx1"/>
                </a:solidFill>
                <a:latin typeface="+mn-lt"/>
              </a:defRPr>
            </a:lvl2pPr>
            <a:lvl3pPr marL="573088" indent="-176213" algn="r">
              <a:lnSpc>
                <a:spcPct val="110000"/>
              </a:lnSpc>
              <a:spcAft>
                <a:spcPts val="300"/>
              </a:spcAft>
              <a:buClr>
                <a:schemeClr val="accent1"/>
              </a:buClr>
              <a:buFont typeface="Arial" panose="020B0604020202020204" pitchFamily="34" charset="0"/>
              <a:buChar char="−"/>
              <a:defRPr sz="1800" i="1" spc="0">
                <a:solidFill>
                  <a:schemeClr val="tx1"/>
                </a:solidFill>
                <a:latin typeface="+mn-lt"/>
              </a:defRPr>
            </a:lvl3pPr>
            <a:lvl4pPr>
              <a:defRPr sz="1800" spc="0">
                <a:solidFill>
                  <a:schemeClr val="tx1"/>
                </a:solidFill>
                <a:latin typeface="+mn-lt"/>
              </a:defRPr>
            </a:lvl4pPr>
            <a:lvl5pPr>
              <a:defRPr sz="1800" spc="0">
                <a:solidFill>
                  <a:schemeClr val="tx1"/>
                </a:solidFill>
                <a:latin typeface="+mn-lt"/>
              </a:defRPr>
            </a:lvl5pPr>
          </a:lstStyle>
          <a:p>
            <a:pPr lvl="0"/>
            <a:r>
              <a:rPr lang="en-US"/>
              <a:t>Survey URL</a:t>
            </a:r>
          </a:p>
          <a:p>
            <a:pPr lvl="0"/>
            <a:endParaRPr lang="en-US"/>
          </a:p>
        </p:txBody>
      </p:sp>
      <p:sp>
        <p:nvSpPr>
          <p:cNvPr id="2" name="TextBox 1"/>
          <p:cNvSpPr txBox="1"/>
          <p:nvPr userDrawn="1"/>
        </p:nvSpPr>
        <p:spPr>
          <a:xfrm>
            <a:off x="631102" y="487011"/>
            <a:ext cx="6834224" cy="615553"/>
          </a:xfrm>
          <a:prstGeom prst="rect">
            <a:avLst/>
          </a:prstGeom>
          <a:noFill/>
        </p:spPr>
        <p:txBody>
          <a:bodyPr wrap="square" rtlCol="0">
            <a:spAutoFit/>
          </a:bodyPr>
          <a:lstStyle/>
          <a:p>
            <a:r>
              <a:rPr lang="en-US" sz="3400" kern="1200" baseline="0">
                <a:solidFill>
                  <a:schemeClr val="tx1"/>
                </a:solidFill>
                <a:latin typeface="+mj-lt"/>
                <a:ea typeface="+mj-ea"/>
                <a:cs typeface="+mj-cs"/>
              </a:rPr>
              <a:t>Thank</a:t>
            </a:r>
            <a:r>
              <a:rPr lang="en-US"/>
              <a:t> </a:t>
            </a:r>
            <a:r>
              <a:rPr lang="en-US" sz="3400" kern="1200" baseline="0">
                <a:solidFill>
                  <a:schemeClr val="tx1"/>
                </a:solidFill>
                <a:latin typeface="+mj-lt"/>
                <a:ea typeface="+mj-ea"/>
                <a:cs typeface="+mj-cs"/>
              </a:rPr>
              <a:t>you!</a:t>
            </a:r>
          </a:p>
        </p:txBody>
      </p:sp>
      <p:sp>
        <p:nvSpPr>
          <p:cNvPr id="3" name="TextBox 2"/>
          <p:cNvSpPr txBox="1"/>
          <p:nvPr userDrawn="1"/>
        </p:nvSpPr>
        <p:spPr>
          <a:xfrm>
            <a:off x="720723" y="1828629"/>
            <a:ext cx="726060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i="0" kern="1200" spc="0" baseline="0">
                <a:solidFill>
                  <a:schemeClr val="tx1"/>
                </a:solidFill>
                <a:latin typeface="+mn-lt"/>
                <a:ea typeface="+mn-ea"/>
                <a:cs typeface="+mn-cs"/>
              </a:rPr>
              <a:t>We value your feedback. Please complete a short survey.</a:t>
            </a:r>
          </a:p>
          <a:p>
            <a:endParaRPr lang="en-US"/>
          </a:p>
        </p:txBody>
      </p:sp>
    </p:spTree>
    <p:extLst>
      <p:ext uri="{BB962C8B-B14F-4D97-AF65-F5344CB8AC3E}">
        <p14:creationId xmlns:p14="http://schemas.microsoft.com/office/powerpoint/2010/main" val="5121227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34pt Title</a:t>
            </a:r>
          </a:p>
        </p:txBody>
      </p:sp>
    </p:spTree>
    <p:extLst>
      <p:ext uri="{BB962C8B-B14F-4D97-AF65-F5344CB8AC3E}">
        <p14:creationId xmlns:p14="http://schemas.microsoft.com/office/powerpoint/2010/main" val="35331060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sp>
        <p:nvSpPr>
          <p:cNvPr id="12" name="Freeform 11"/>
          <p:cNvSpPr/>
          <p:nvPr userDrawn="1"/>
        </p:nvSpPr>
        <p:spPr>
          <a:xfrm>
            <a:off x="0" y="0"/>
            <a:ext cx="1157591" cy="1783688"/>
          </a:xfrm>
          <a:custGeom>
            <a:avLst/>
            <a:gdLst>
              <a:gd name="connsiteX0" fmla="*/ 0 w 1157591"/>
              <a:gd name="connsiteY0" fmla="*/ 0 h 1783688"/>
              <a:gd name="connsiteX1" fmla="*/ 777607 w 1157591"/>
              <a:gd name="connsiteY1" fmla="*/ 0 h 1783688"/>
              <a:gd name="connsiteX2" fmla="*/ 883032 w 1157591"/>
              <a:gd name="connsiteY2" fmla="*/ 90482 h 1783688"/>
              <a:gd name="connsiteX3" fmla="*/ 1157382 w 1157591"/>
              <a:gd name="connsiteY3" fmla="*/ 690420 h 1783688"/>
              <a:gd name="connsiteX4" fmla="*/ 1157591 w 1157591"/>
              <a:gd name="connsiteY4" fmla="*/ 694721 h 1783688"/>
              <a:gd name="connsiteX5" fmla="*/ 1157591 w 1157591"/>
              <a:gd name="connsiteY5" fmla="*/ 888941 h 1783688"/>
              <a:gd name="connsiteX6" fmla="*/ 1157382 w 1157591"/>
              <a:gd name="connsiteY6" fmla="*/ 893243 h 1783688"/>
              <a:gd name="connsiteX7" fmla="*/ 208807 w 1157591"/>
              <a:gd name="connsiteY7" fmla="*/ 1783688 h 1783688"/>
              <a:gd name="connsiteX8" fmla="*/ 16644 w 1157591"/>
              <a:gd name="connsiteY8" fmla="*/ 1763537 h 1783688"/>
              <a:gd name="connsiteX9" fmla="*/ 0 w 1157591"/>
              <a:gd name="connsiteY9" fmla="*/ 1758163 h 1783688"/>
              <a:gd name="connsiteX10" fmla="*/ 0 w 1157591"/>
              <a:gd name="connsiteY10" fmla="*/ 1252833 h 1783688"/>
              <a:gd name="connsiteX11" fmla="*/ 23235 w 1157591"/>
              <a:gd name="connsiteY11" fmla="*/ 1266459 h 1783688"/>
              <a:gd name="connsiteX12" fmla="*/ 208807 w 1157591"/>
              <a:gd name="connsiteY12" fmla="*/ 1306939 h 1783688"/>
              <a:gd name="connsiteX13" fmla="*/ 685556 w 1157591"/>
              <a:gd name="connsiteY13" fmla="*/ 791831 h 1783688"/>
              <a:gd name="connsiteX14" fmla="*/ 208807 w 1157591"/>
              <a:gd name="connsiteY14" fmla="*/ 276723 h 1783688"/>
              <a:gd name="connsiteX15" fmla="*/ 23235 w 1157591"/>
              <a:gd name="connsiteY15" fmla="*/ 317203 h 1783688"/>
              <a:gd name="connsiteX16" fmla="*/ 0 w 1157591"/>
              <a:gd name="connsiteY16" fmla="*/ 330829 h 178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591" h="1783688">
                <a:moveTo>
                  <a:pt x="0" y="0"/>
                </a:moveTo>
                <a:lnTo>
                  <a:pt x="777607" y="0"/>
                </a:lnTo>
                <a:lnTo>
                  <a:pt x="883032" y="90482"/>
                </a:lnTo>
                <a:cubicBezTo>
                  <a:pt x="1034012" y="247537"/>
                  <a:pt x="1134596" y="457016"/>
                  <a:pt x="1157382" y="690420"/>
                </a:cubicBezTo>
                <a:lnTo>
                  <a:pt x="1157591" y="694721"/>
                </a:lnTo>
                <a:lnTo>
                  <a:pt x="1157591" y="888941"/>
                </a:lnTo>
                <a:lnTo>
                  <a:pt x="1157382" y="893243"/>
                </a:lnTo>
                <a:cubicBezTo>
                  <a:pt x="1108554" y="1393392"/>
                  <a:pt x="702496" y="1783688"/>
                  <a:pt x="208807" y="1783688"/>
                </a:cubicBezTo>
                <a:cubicBezTo>
                  <a:pt x="142982" y="1783688"/>
                  <a:pt x="78714" y="1776749"/>
                  <a:pt x="16644" y="1763537"/>
                </a:cubicBezTo>
                <a:lnTo>
                  <a:pt x="0" y="1758163"/>
                </a:lnTo>
                <a:lnTo>
                  <a:pt x="0" y="1252833"/>
                </a:lnTo>
                <a:lnTo>
                  <a:pt x="23235" y="1266459"/>
                </a:lnTo>
                <a:cubicBezTo>
                  <a:pt x="80272" y="1292525"/>
                  <a:pt x="142982" y="1306939"/>
                  <a:pt x="208807" y="1306939"/>
                </a:cubicBezTo>
                <a:cubicBezTo>
                  <a:pt x="472108" y="1306939"/>
                  <a:pt x="685556" y="1076317"/>
                  <a:pt x="685556" y="791831"/>
                </a:cubicBezTo>
                <a:cubicBezTo>
                  <a:pt x="685556" y="507345"/>
                  <a:pt x="472108" y="276723"/>
                  <a:pt x="208807" y="276723"/>
                </a:cubicBezTo>
                <a:cubicBezTo>
                  <a:pt x="142982" y="276723"/>
                  <a:pt x="80272" y="291137"/>
                  <a:pt x="23235" y="317203"/>
                </a:cubicBezTo>
                <a:lnTo>
                  <a:pt x="0" y="33082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9"/>
          <p:cNvSpPr>
            <a:spLocks noGrp="1"/>
          </p:cNvSpPr>
          <p:nvPr>
            <p:ph type="body" sz="quarter" idx="11" hasCustomPrompt="1"/>
          </p:nvPr>
        </p:nvSpPr>
        <p:spPr>
          <a:xfrm>
            <a:off x="2743200" y="2901940"/>
            <a:ext cx="8829040" cy="1605915"/>
          </a:xfrm>
          <a:prstGeom prst="rect">
            <a:avLst/>
          </a:prstGeom>
        </p:spPr>
        <p:txBody>
          <a:bodyPr anchor="b"/>
          <a:lstStyle>
            <a:lvl1pPr marL="0" indent="0" algn="r">
              <a:lnSpc>
                <a:spcPct val="100000"/>
              </a:lnSpc>
              <a:spcBef>
                <a:spcPts val="0"/>
              </a:spcBef>
              <a:buNone/>
              <a:defRPr sz="4800" b="0" baseline="0">
                <a:solidFill>
                  <a:schemeClr val="tx1"/>
                </a:solidFill>
                <a:latin typeface="+mj-lt"/>
              </a:defRPr>
            </a:lvl1pPr>
            <a:lvl2pPr>
              <a:defRPr sz="4800"/>
            </a:lvl2pPr>
            <a:lvl3pPr>
              <a:defRPr sz="4800"/>
            </a:lvl3pPr>
            <a:lvl4pPr>
              <a:defRPr sz="4800"/>
            </a:lvl4pPr>
            <a:lvl5pPr>
              <a:defRPr sz="4800"/>
            </a:lvl5pPr>
          </a:lstStyle>
          <a:p>
            <a:pPr lvl="0"/>
            <a:r>
              <a:rPr lang="en-US" b="1"/>
              <a:t>48pt Title Slide</a:t>
            </a:r>
          </a:p>
        </p:txBody>
      </p:sp>
      <p:sp>
        <p:nvSpPr>
          <p:cNvPr id="24" name="Text Placeholder 2"/>
          <p:cNvSpPr>
            <a:spLocks noGrp="1"/>
          </p:cNvSpPr>
          <p:nvPr>
            <p:ph type="body" sz="quarter" idx="18" hasCustomPrompt="1"/>
          </p:nvPr>
        </p:nvSpPr>
        <p:spPr>
          <a:xfrm>
            <a:off x="2733040" y="4690115"/>
            <a:ext cx="8834121" cy="400499"/>
          </a:xfrm>
          <a:prstGeom prst="rect">
            <a:avLst/>
          </a:prstGeom>
        </p:spPr>
        <p:txBody>
          <a:bodyPr/>
          <a:lstStyle>
            <a:lvl1pPr marL="0" indent="0" algn="r">
              <a:lnSpc>
                <a:spcPct val="110000"/>
              </a:lnSpc>
              <a:spcBef>
                <a:spcPts val="0"/>
              </a:spcBef>
              <a:spcAft>
                <a:spcPts val="0"/>
              </a:spcAft>
              <a:buNone/>
              <a:defRPr sz="2400" spc="0">
                <a:solidFill>
                  <a:schemeClr val="tx1"/>
                </a:solidFill>
                <a:latin typeface="+mn-lt"/>
              </a:defRPr>
            </a:lvl1pPr>
            <a:lvl2pPr marL="341313" indent="-165100" algn="r">
              <a:lnSpc>
                <a:spcPct val="110000"/>
              </a:lnSpc>
              <a:spcAft>
                <a:spcPts val="300"/>
              </a:spcAft>
              <a:buClr>
                <a:schemeClr val="bg1">
                  <a:lumMod val="65000"/>
                </a:schemeClr>
              </a:buClr>
              <a:buSzPct val="108000"/>
              <a:buFont typeface="Arial" panose="020B0604020202020204" pitchFamily="34" charset="0"/>
              <a:buChar char="▪"/>
              <a:defRPr sz="2000" spc="0">
                <a:solidFill>
                  <a:schemeClr val="tx1"/>
                </a:solidFill>
                <a:latin typeface="+mn-lt"/>
              </a:defRPr>
            </a:lvl2pPr>
            <a:lvl3pPr marL="573088" indent="-176213" algn="r">
              <a:lnSpc>
                <a:spcPct val="110000"/>
              </a:lnSpc>
              <a:spcAft>
                <a:spcPts val="300"/>
              </a:spcAft>
              <a:buClr>
                <a:schemeClr val="accent1"/>
              </a:buClr>
              <a:buFont typeface="Arial" panose="020B0604020202020204" pitchFamily="34" charset="0"/>
              <a:buChar char="−"/>
              <a:defRPr sz="1800" i="1" spc="0">
                <a:solidFill>
                  <a:schemeClr val="tx1"/>
                </a:solidFill>
                <a:latin typeface="+mn-lt"/>
              </a:defRPr>
            </a:lvl3pPr>
            <a:lvl4pPr>
              <a:defRPr sz="1800" spc="0">
                <a:solidFill>
                  <a:schemeClr val="tx1"/>
                </a:solidFill>
                <a:latin typeface="+mn-lt"/>
              </a:defRPr>
            </a:lvl4pPr>
            <a:lvl5pPr>
              <a:defRPr sz="1800" spc="0">
                <a:solidFill>
                  <a:schemeClr val="tx1"/>
                </a:solidFill>
                <a:latin typeface="+mn-lt"/>
              </a:defRPr>
            </a:lvl5pPr>
          </a:lstStyle>
          <a:p>
            <a:pPr lvl="0"/>
            <a:r>
              <a:rPr lang="en-US"/>
              <a:t>24pt optional body copy</a:t>
            </a:r>
          </a:p>
          <a:p>
            <a:pPr lvl="0"/>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65384" y="348107"/>
            <a:ext cx="642987" cy="298443"/>
          </a:xfrm>
          <a:prstGeom prst="rect">
            <a:avLst/>
          </a:prstGeom>
        </p:spPr>
      </p:pic>
      <p:pic>
        <p:nvPicPr>
          <p:cNvPr id="10" name="Picture Placeholder 5"/>
          <p:cNvPicPr>
            <a:picLocks/>
          </p:cNvPicPr>
          <p:nvPr userDrawn="1"/>
        </p:nvPicPr>
        <p:blipFill rotWithShape="1">
          <a:blip r:embed="rId3" cstate="print">
            <a:extLst>
              <a:ext uri="{28A0092B-C50C-407E-A947-70E740481C1C}">
                <a14:useLocalDpi xmlns:a14="http://schemas.microsoft.com/office/drawing/2010/main" val="0"/>
              </a:ext>
            </a:extLst>
          </a:blip>
          <a:srcRect l="16762" t="18621" r="31723"/>
          <a:stretch/>
        </p:blipFill>
        <p:spPr>
          <a:xfrm>
            <a:off x="512053" y="496783"/>
            <a:ext cx="3047836" cy="3047836"/>
          </a:xfrm>
          <a:prstGeom prst="ellipse">
            <a:avLst/>
          </a:prstGeom>
        </p:spPr>
      </p:pic>
      <p:pic>
        <p:nvPicPr>
          <p:cNvPr id="16" name="pasted-image.pdf"/>
          <p:cNvPicPr>
            <a:picLocks noChangeAspect="1"/>
          </p:cNvPicPr>
          <p:nvPr userDrawn="1"/>
        </p:nvPicPr>
        <p:blipFill>
          <a:blip r:embed="rId4">
            <a:extLst/>
          </a:blip>
          <a:stretch>
            <a:fillRect/>
          </a:stretch>
        </p:blipFill>
        <p:spPr>
          <a:xfrm>
            <a:off x="620914" y="2718554"/>
            <a:ext cx="412315" cy="472166"/>
          </a:xfrm>
          <a:prstGeom prst="rect">
            <a:avLst/>
          </a:prstGeom>
          <a:ln w="12700">
            <a:miter lim="400000"/>
          </a:ln>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89110" y="978089"/>
            <a:ext cx="1759330" cy="1260143"/>
          </a:xfrm>
          <a:prstGeom prst="rect">
            <a:avLst/>
          </a:prstGeom>
        </p:spPr>
      </p:pic>
    </p:spTree>
    <p:extLst>
      <p:ext uri="{BB962C8B-B14F-4D97-AF65-F5344CB8AC3E}">
        <p14:creationId xmlns:p14="http://schemas.microsoft.com/office/powerpoint/2010/main" val="4010430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custom imag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89110" y="978089"/>
            <a:ext cx="1759330" cy="1260143"/>
          </a:xfrm>
          <a:prstGeom prst="rect">
            <a:avLst/>
          </a:prstGeom>
        </p:spPr>
      </p:pic>
      <p:sp>
        <p:nvSpPr>
          <p:cNvPr id="12" name="Freeform 11"/>
          <p:cNvSpPr/>
          <p:nvPr userDrawn="1"/>
        </p:nvSpPr>
        <p:spPr>
          <a:xfrm>
            <a:off x="0" y="0"/>
            <a:ext cx="1157591" cy="1783688"/>
          </a:xfrm>
          <a:custGeom>
            <a:avLst/>
            <a:gdLst>
              <a:gd name="connsiteX0" fmla="*/ 0 w 1157591"/>
              <a:gd name="connsiteY0" fmla="*/ 0 h 1783688"/>
              <a:gd name="connsiteX1" fmla="*/ 777607 w 1157591"/>
              <a:gd name="connsiteY1" fmla="*/ 0 h 1783688"/>
              <a:gd name="connsiteX2" fmla="*/ 883032 w 1157591"/>
              <a:gd name="connsiteY2" fmla="*/ 90482 h 1783688"/>
              <a:gd name="connsiteX3" fmla="*/ 1157382 w 1157591"/>
              <a:gd name="connsiteY3" fmla="*/ 690420 h 1783688"/>
              <a:gd name="connsiteX4" fmla="*/ 1157591 w 1157591"/>
              <a:gd name="connsiteY4" fmla="*/ 694721 h 1783688"/>
              <a:gd name="connsiteX5" fmla="*/ 1157591 w 1157591"/>
              <a:gd name="connsiteY5" fmla="*/ 888941 h 1783688"/>
              <a:gd name="connsiteX6" fmla="*/ 1157382 w 1157591"/>
              <a:gd name="connsiteY6" fmla="*/ 893243 h 1783688"/>
              <a:gd name="connsiteX7" fmla="*/ 208807 w 1157591"/>
              <a:gd name="connsiteY7" fmla="*/ 1783688 h 1783688"/>
              <a:gd name="connsiteX8" fmla="*/ 16644 w 1157591"/>
              <a:gd name="connsiteY8" fmla="*/ 1763537 h 1783688"/>
              <a:gd name="connsiteX9" fmla="*/ 0 w 1157591"/>
              <a:gd name="connsiteY9" fmla="*/ 1758163 h 1783688"/>
              <a:gd name="connsiteX10" fmla="*/ 0 w 1157591"/>
              <a:gd name="connsiteY10" fmla="*/ 1252833 h 1783688"/>
              <a:gd name="connsiteX11" fmla="*/ 23235 w 1157591"/>
              <a:gd name="connsiteY11" fmla="*/ 1266459 h 1783688"/>
              <a:gd name="connsiteX12" fmla="*/ 208807 w 1157591"/>
              <a:gd name="connsiteY12" fmla="*/ 1306939 h 1783688"/>
              <a:gd name="connsiteX13" fmla="*/ 685556 w 1157591"/>
              <a:gd name="connsiteY13" fmla="*/ 791831 h 1783688"/>
              <a:gd name="connsiteX14" fmla="*/ 208807 w 1157591"/>
              <a:gd name="connsiteY14" fmla="*/ 276723 h 1783688"/>
              <a:gd name="connsiteX15" fmla="*/ 23235 w 1157591"/>
              <a:gd name="connsiteY15" fmla="*/ 317203 h 1783688"/>
              <a:gd name="connsiteX16" fmla="*/ 0 w 1157591"/>
              <a:gd name="connsiteY16" fmla="*/ 330829 h 178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591" h="1783688">
                <a:moveTo>
                  <a:pt x="0" y="0"/>
                </a:moveTo>
                <a:lnTo>
                  <a:pt x="777607" y="0"/>
                </a:lnTo>
                <a:lnTo>
                  <a:pt x="883032" y="90482"/>
                </a:lnTo>
                <a:cubicBezTo>
                  <a:pt x="1034012" y="247537"/>
                  <a:pt x="1134596" y="457016"/>
                  <a:pt x="1157382" y="690420"/>
                </a:cubicBezTo>
                <a:lnTo>
                  <a:pt x="1157591" y="694721"/>
                </a:lnTo>
                <a:lnTo>
                  <a:pt x="1157591" y="888941"/>
                </a:lnTo>
                <a:lnTo>
                  <a:pt x="1157382" y="893243"/>
                </a:lnTo>
                <a:cubicBezTo>
                  <a:pt x="1108554" y="1393392"/>
                  <a:pt x="702496" y="1783688"/>
                  <a:pt x="208807" y="1783688"/>
                </a:cubicBezTo>
                <a:cubicBezTo>
                  <a:pt x="142982" y="1783688"/>
                  <a:pt x="78714" y="1776749"/>
                  <a:pt x="16644" y="1763537"/>
                </a:cubicBezTo>
                <a:lnTo>
                  <a:pt x="0" y="1758163"/>
                </a:lnTo>
                <a:lnTo>
                  <a:pt x="0" y="1252833"/>
                </a:lnTo>
                <a:lnTo>
                  <a:pt x="23235" y="1266459"/>
                </a:lnTo>
                <a:cubicBezTo>
                  <a:pt x="80272" y="1292525"/>
                  <a:pt x="142982" y="1306939"/>
                  <a:pt x="208807" y="1306939"/>
                </a:cubicBezTo>
                <a:cubicBezTo>
                  <a:pt x="472108" y="1306939"/>
                  <a:pt x="685556" y="1076317"/>
                  <a:pt x="685556" y="791831"/>
                </a:cubicBezTo>
                <a:cubicBezTo>
                  <a:pt x="685556" y="507345"/>
                  <a:pt x="472108" y="276723"/>
                  <a:pt x="208807" y="276723"/>
                </a:cubicBezTo>
                <a:cubicBezTo>
                  <a:pt x="142982" y="276723"/>
                  <a:pt x="80272" y="291137"/>
                  <a:pt x="23235" y="317203"/>
                </a:cubicBezTo>
                <a:lnTo>
                  <a:pt x="0" y="33082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asted-image.pdf"/>
          <p:cNvPicPr>
            <a:picLocks noChangeAspect="1"/>
          </p:cNvPicPr>
          <p:nvPr userDrawn="1"/>
        </p:nvPicPr>
        <p:blipFill>
          <a:blip r:embed="rId3">
            <a:extLst/>
          </a:blip>
          <a:stretch>
            <a:fillRect/>
          </a:stretch>
        </p:blipFill>
        <p:spPr>
          <a:xfrm>
            <a:off x="317988" y="2780974"/>
            <a:ext cx="412315" cy="472166"/>
          </a:xfrm>
          <a:prstGeom prst="rect">
            <a:avLst/>
          </a:prstGeom>
          <a:ln w="12700">
            <a:miter lim="400000"/>
          </a:ln>
        </p:spPr>
      </p:pic>
      <p:sp>
        <p:nvSpPr>
          <p:cNvPr id="21" name="Text Placeholder 19"/>
          <p:cNvSpPr>
            <a:spLocks noGrp="1"/>
          </p:cNvSpPr>
          <p:nvPr>
            <p:ph type="body" sz="quarter" idx="11" hasCustomPrompt="1"/>
          </p:nvPr>
        </p:nvSpPr>
        <p:spPr>
          <a:xfrm>
            <a:off x="2743200" y="2901940"/>
            <a:ext cx="8829040" cy="1605915"/>
          </a:xfrm>
          <a:prstGeom prst="rect">
            <a:avLst/>
          </a:prstGeom>
        </p:spPr>
        <p:txBody>
          <a:bodyPr anchor="b"/>
          <a:lstStyle>
            <a:lvl1pPr marL="0" indent="0" algn="r">
              <a:lnSpc>
                <a:spcPct val="100000"/>
              </a:lnSpc>
              <a:spcBef>
                <a:spcPts val="0"/>
              </a:spcBef>
              <a:buNone/>
              <a:defRPr sz="4800" b="0" baseline="0">
                <a:solidFill>
                  <a:schemeClr val="tx1"/>
                </a:solidFill>
                <a:latin typeface="+mj-lt"/>
              </a:defRPr>
            </a:lvl1pPr>
            <a:lvl2pPr>
              <a:defRPr sz="4800"/>
            </a:lvl2pPr>
            <a:lvl3pPr>
              <a:defRPr sz="4800"/>
            </a:lvl3pPr>
            <a:lvl4pPr>
              <a:defRPr sz="4800"/>
            </a:lvl4pPr>
            <a:lvl5pPr>
              <a:defRPr sz="4800"/>
            </a:lvl5pPr>
          </a:lstStyle>
          <a:p>
            <a:pPr lvl="0"/>
            <a:r>
              <a:rPr lang="en-US" b="1"/>
              <a:t>48pt Title Slide</a:t>
            </a:r>
          </a:p>
        </p:txBody>
      </p:sp>
      <p:sp>
        <p:nvSpPr>
          <p:cNvPr id="24" name="Text Placeholder 2"/>
          <p:cNvSpPr>
            <a:spLocks noGrp="1"/>
          </p:cNvSpPr>
          <p:nvPr>
            <p:ph type="body" sz="quarter" idx="18" hasCustomPrompt="1"/>
          </p:nvPr>
        </p:nvSpPr>
        <p:spPr>
          <a:xfrm>
            <a:off x="2733040" y="4690115"/>
            <a:ext cx="8834121" cy="400499"/>
          </a:xfrm>
          <a:prstGeom prst="rect">
            <a:avLst/>
          </a:prstGeom>
        </p:spPr>
        <p:txBody>
          <a:bodyPr/>
          <a:lstStyle>
            <a:lvl1pPr marL="0" indent="0" algn="r">
              <a:lnSpc>
                <a:spcPct val="110000"/>
              </a:lnSpc>
              <a:spcBef>
                <a:spcPts val="0"/>
              </a:spcBef>
              <a:spcAft>
                <a:spcPts val="0"/>
              </a:spcAft>
              <a:buNone/>
              <a:defRPr sz="2400" spc="0">
                <a:solidFill>
                  <a:schemeClr val="tx1"/>
                </a:solidFill>
                <a:latin typeface="+mn-lt"/>
              </a:defRPr>
            </a:lvl1pPr>
            <a:lvl2pPr marL="341313" indent="-165100" algn="r">
              <a:lnSpc>
                <a:spcPct val="110000"/>
              </a:lnSpc>
              <a:spcAft>
                <a:spcPts val="300"/>
              </a:spcAft>
              <a:buClr>
                <a:schemeClr val="bg1">
                  <a:lumMod val="65000"/>
                </a:schemeClr>
              </a:buClr>
              <a:buSzPct val="108000"/>
              <a:buFont typeface="Arial" panose="020B0604020202020204" pitchFamily="34" charset="0"/>
              <a:buChar char="▪"/>
              <a:defRPr sz="2000" spc="0">
                <a:solidFill>
                  <a:schemeClr val="tx1"/>
                </a:solidFill>
                <a:latin typeface="+mn-lt"/>
              </a:defRPr>
            </a:lvl2pPr>
            <a:lvl3pPr marL="573088" indent="-176213" algn="r">
              <a:lnSpc>
                <a:spcPct val="110000"/>
              </a:lnSpc>
              <a:spcAft>
                <a:spcPts val="300"/>
              </a:spcAft>
              <a:buClr>
                <a:schemeClr val="accent1"/>
              </a:buClr>
              <a:buFont typeface="Arial" panose="020B0604020202020204" pitchFamily="34" charset="0"/>
              <a:buChar char="−"/>
              <a:defRPr sz="1800" i="1" spc="0">
                <a:solidFill>
                  <a:schemeClr val="tx1"/>
                </a:solidFill>
                <a:latin typeface="+mn-lt"/>
              </a:defRPr>
            </a:lvl3pPr>
            <a:lvl4pPr>
              <a:defRPr sz="1800" spc="0">
                <a:solidFill>
                  <a:schemeClr val="tx1"/>
                </a:solidFill>
                <a:latin typeface="+mn-lt"/>
              </a:defRPr>
            </a:lvl4pPr>
            <a:lvl5pPr>
              <a:defRPr sz="1800" spc="0">
                <a:solidFill>
                  <a:schemeClr val="tx1"/>
                </a:solidFill>
                <a:latin typeface="+mn-lt"/>
              </a:defRPr>
            </a:lvl5pPr>
          </a:lstStyle>
          <a:p>
            <a:pPr lvl="0"/>
            <a:r>
              <a:rPr lang="en-US"/>
              <a:t>24pt optional body copy</a:t>
            </a:r>
          </a:p>
          <a:p>
            <a:pPr lvl="0"/>
            <a:endParaRPr lang="en-US"/>
          </a:p>
        </p:txBody>
      </p:sp>
      <p:sp>
        <p:nvSpPr>
          <p:cNvPr id="13" name="Picture Placeholder 2"/>
          <p:cNvSpPr>
            <a:spLocks noGrp="1" noChangeAspect="1"/>
          </p:cNvSpPr>
          <p:nvPr>
            <p:ph type="pic" sz="quarter" idx="19"/>
          </p:nvPr>
        </p:nvSpPr>
        <p:spPr>
          <a:xfrm>
            <a:off x="495431" y="495352"/>
            <a:ext cx="3044952" cy="3044952"/>
          </a:xfrm>
          <a:prstGeom prst="ellipse">
            <a:avLst/>
          </a:prstGeom>
        </p:spPr>
        <p:txBody>
          <a:bodyPr/>
          <a:lstStyle>
            <a:lvl1pPr marL="0" indent="0">
              <a:buNone/>
              <a:defRPr/>
            </a:lvl1pPr>
          </a:lstStyle>
          <a:p>
            <a:r>
              <a:rPr lang="en-US"/>
              <a:t>Drag picture to placeholder or click icon to add</a:t>
            </a: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65384" y="348107"/>
            <a:ext cx="642987" cy="298443"/>
          </a:xfrm>
          <a:prstGeom prst="rect">
            <a:avLst/>
          </a:prstGeom>
        </p:spPr>
      </p:pic>
    </p:spTree>
    <p:extLst>
      <p:ext uri="{BB962C8B-B14F-4D97-AF65-F5344CB8AC3E}">
        <p14:creationId xmlns:p14="http://schemas.microsoft.com/office/powerpoint/2010/main" val="1713536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5859" y="4552122"/>
            <a:ext cx="2091594" cy="2305878"/>
          </a:xfrm>
          <a:prstGeom prst="rect">
            <a:avLst/>
          </a:prstGeom>
        </p:spPr>
      </p:pic>
      <p:sp>
        <p:nvSpPr>
          <p:cNvPr id="4" name="Rectangle 3"/>
          <p:cNvSpPr/>
          <p:nvPr userDrawn="1"/>
        </p:nvSpPr>
        <p:spPr>
          <a:xfrm>
            <a:off x="4744995" y="0"/>
            <a:ext cx="7447005" cy="6858000"/>
          </a:xfrm>
          <a:prstGeom prst="rect">
            <a:avLst/>
          </a:prstGeom>
          <a:solidFill>
            <a:srgbClr val="E7EAE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Picture Placeholder 20"/>
          <p:cNvSpPr>
            <a:spLocks noGrp="1"/>
          </p:cNvSpPr>
          <p:nvPr>
            <p:ph type="pic" sz="quarter" idx="12" hasCustomPrompt="1"/>
          </p:nvPr>
        </p:nvSpPr>
        <p:spPr>
          <a:xfrm>
            <a:off x="4735773" y="0"/>
            <a:ext cx="7456227" cy="6857999"/>
          </a:xfrm>
          <a:prstGeom prst="rect">
            <a:avLst/>
          </a:prstGeom>
        </p:spPr>
        <p:txBody>
          <a:bodyPr anchor="ctr"/>
          <a:lstStyle>
            <a:lvl1pPr marL="0" indent="0" algn="ctr">
              <a:buNone/>
              <a:defRPr baseline="0">
                <a:solidFill>
                  <a:schemeClr val="tx1"/>
                </a:solidFill>
              </a:defRPr>
            </a:lvl1pPr>
          </a:lstStyle>
          <a:p>
            <a:r>
              <a:rPr lang="en-US"/>
              <a:t>IMAGE PLACEHOLDER</a:t>
            </a:r>
          </a:p>
        </p:txBody>
      </p:sp>
      <p:sp>
        <p:nvSpPr>
          <p:cNvPr id="5" name="Title 4"/>
          <p:cNvSpPr>
            <a:spLocks noGrp="1"/>
          </p:cNvSpPr>
          <p:nvPr>
            <p:ph type="title" hasCustomPrompt="1"/>
          </p:nvPr>
        </p:nvSpPr>
        <p:spPr>
          <a:xfrm>
            <a:off x="699341" y="542601"/>
            <a:ext cx="3612309" cy="972300"/>
          </a:xfrm>
        </p:spPr>
        <p:txBody>
          <a:bodyPr/>
          <a:lstStyle>
            <a:lvl1pPr>
              <a:defRPr/>
            </a:lvl1pPr>
          </a:lstStyle>
          <a:p>
            <a:r>
              <a:rPr lang="en-US"/>
              <a:t>34pt Text + Image</a:t>
            </a:r>
            <a:br>
              <a:rPr lang="en-US"/>
            </a:br>
            <a:endParaRPr lang="en-US"/>
          </a:p>
        </p:txBody>
      </p:sp>
      <p:sp>
        <p:nvSpPr>
          <p:cNvPr id="12" name="Text Placeholder 11"/>
          <p:cNvSpPr>
            <a:spLocks noGrp="1"/>
          </p:cNvSpPr>
          <p:nvPr>
            <p:ph type="body" sz="quarter" idx="21" hasCustomPrompt="1"/>
          </p:nvPr>
        </p:nvSpPr>
        <p:spPr>
          <a:xfrm>
            <a:off x="720725" y="1819276"/>
            <a:ext cx="3581452" cy="1973236"/>
          </a:xfrm>
        </p:spPr>
        <p:txBody>
          <a:bodyPr/>
          <a:lstStyle>
            <a:lvl1pPr marL="0" indent="0">
              <a:buNone/>
              <a:defRPr baseline="0"/>
            </a:lvl1pPr>
            <a:lvl2pPr marL="231775" indent="0">
              <a:buNone/>
              <a:defRPr/>
            </a:lvl2pPr>
            <a:lvl3pPr marL="463550" indent="0">
              <a:buNone/>
              <a:defRPr/>
            </a:lvl3pPr>
          </a:lstStyle>
          <a:p>
            <a:pPr lvl="0"/>
            <a:r>
              <a:rPr lang="en-US"/>
              <a:t>24pt photo caption</a:t>
            </a:r>
          </a:p>
        </p:txBody>
      </p:sp>
    </p:spTree>
    <p:extLst>
      <p:ext uri="{BB962C8B-B14F-4D97-AF65-F5344CB8AC3E}">
        <p14:creationId xmlns:p14="http://schemas.microsoft.com/office/powerpoint/2010/main" val="4205113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a:extLst>
              <a:ext uri="{28A0092B-C50C-407E-A947-70E740481C1C}">
                <a14:useLocalDpi xmlns:a14="http://schemas.microsoft.com/office/drawing/2010/main" val="0"/>
              </a:ext>
            </a:extLst>
          </a:blip>
          <a:srcRect r="-35814"/>
          <a:stretch/>
        </p:blipFill>
        <p:spPr>
          <a:xfrm>
            <a:off x="7117156" y="346943"/>
            <a:ext cx="2627343" cy="2083331"/>
          </a:xfrm>
          <a:prstGeom prst="rect">
            <a:avLst/>
          </a:prstGeom>
        </p:spPr>
      </p:pic>
      <p:sp>
        <p:nvSpPr>
          <p:cNvPr id="4" name="Oval 3"/>
          <p:cNvSpPr/>
          <p:nvPr userDrawn="1"/>
        </p:nvSpPr>
        <p:spPr>
          <a:xfrm>
            <a:off x="3937417" y="1270417"/>
            <a:ext cx="4317167" cy="4317167"/>
          </a:xfrm>
          <a:prstGeom prst="ellips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4"/>
          <p:cNvSpPr>
            <a:spLocks noGrp="1"/>
          </p:cNvSpPr>
          <p:nvPr>
            <p:ph type="pic" sz="quarter" idx="14" hasCustomPrompt="1"/>
          </p:nvPr>
        </p:nvSpPr>
        <p:spPr>
          <a:xfrm>
            <a:off x="4353184" y="1685501"/>
            <a:ext cx="3485632" cy="3487000"/>
          </a:xfrm>
          <a:prstGeom prst="ellipse">
            <a:avLst/>
          </a:prstGeom>
        </p:spPr>
        <p:txBody>
          <a:bodyPr/>
          <a:lstStyle>
            <a:lvl1pPr marL="0" indent="0">
              <a:buNone/>
              <a:defRPr>
                <a:solidFill>
                  <a:schemeClr val="bg1"/>
                </a:solidFill>
              </a:defRPr>
            </a:lvl1pPr>
          </a:lstStyle>
          <a:p>
            <a:r>
              <a:rPr lang="en-US"/>
              <a:t>School logo goes here</a:t>
            </a:r>
          </a:p>
        </p:txBody>
      </p:sp>
    </p:spTree>
    <p:extLst>
      <p:ext uri="{BB962C8B-B14F-4D97-AF65-F5344CB8AC3E}">
        <p14:creationId xmlns:p14="http://schemas.microsoft.com/office/powerpoint/2010/main" val="19056523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251" y="662212"/>
            <a:ext cx="1317026" cy="1477639"/>
          </a:xfrm>
          <a:prstGeom prst="rect">
            <a:avLst/>
          </a:prstGeom>
        </p:spPr>
      </p:pic>
      <p:sp>
        <p:nvSpPr>
          <p:cNvPr id="21" name="Text Placeholder 19"/>
          <p:cNvSpPr>
            <a:spLocks noGrp="1"/>
          </p:cNvSpPr>
          <p:nvPr>
            <p:ph type="body" sz="quarter" idx="11" hasCustomPrompt="1"/>
          </p:nvPr>
        </p:nvSpPr>
        <p:spPr>
          <a:xfrm>
            <a:off x="4174013" y="1965278"/>
            <a:ext cx="5802500" cy="1385246"/>
          </a:xfrm>
          <a:prstGeom prst="rect">
            <a:avLst/>
          </a:prstGeom>
        </p:spPr>
        <p:txBody>
          <a:bodyPr anchor="b"/>
          <a:lstStyle>
            <a:lvl1pPr marL="0" indent="0" algn="l">
              <a:lnSpc>
                <a:spcPct val="100000"/>
              </a:lnSpc>
              <a:spcBef>
                <a:spcPts val="0"/>
              </a:spcBef>
              <a:buNone/>
              <a:defRPr sz="4400" b="0" spc="300" baseline="0">
                <a:solidFill>
                  <a:schemeClr val="tx1"/>
                </a:solidFill>
                <a:latin typeface="+mj-lt"/>
              </a:defRPr>
            </a:lvl1pPr>
            <a:lvl2pPr>
              <a:defRPr sz="4800"/>
            </a:lvl2pPr>
            <a:lvl3pPr>
              <a:defRPr sz="4800"/>
            </a:lvl3pPr>
            <a:lvl4pPr>
              <a:defRPr sz="4800"/>
            </a:lvl4pPr>
            <a:lvl5pPr>
              <a:defRPr sz="4800"/>
            </a:lvl5pPr>
          </a:lstStyle>
          <a:p>
            <a:pPr lvl="0"/>
            <a:r>
              <a:rPr lang="en-US" b="1"/>
              <a:t>FIRST LAST NAME</a:t>
            </a:r>
          </a:p>
        </p:txBody>
      </p:sp>
      <p:sp>
        <p:nvSpPr>
          <p:cNvPr id="12" name="Text Placeholder 2"/>
          <p:cNvSpPr>
            <a:spLocks noGrp="1"/>
          </p:cNvSpPr>
          <p:nvPr>
            <p:ph type="body" sz="quarter" idx="18" hasCustomPrompt="1"/>
          </p:nvPr>
        </p:nvSpPr>
        <p:spPr>
          <a:xfrm>
            <a:off x="4174013" y="3420870"/>
            <a:ext cx="4623103" cy="468739"/>
          </a:xfrm>
          <a:prstGeom prst="rect">
            <a:avLst/>
          </a:prstGeom>
        </p:spPr>
        <p:txBody>
          <a:bodyPr/>
          <a:lstStyle>
            <a:lvl1pPr marL="0" indent="0" algn="l">
              <a:lnSpc>
                <a:spcPct val="110000"/>
              </a:lnSpc>
              <a:spcBef>
                <a:spcPts val="0"/>
              </a:spcBef>
              <a:spcAft>
                <a:spcPts val="0"/>
              </a:spcAft>
              <a:buNone/>
              <a:defRPr sz="2400" b="1" spc="0">
                <a:solidFill>
                  <a:schemeClr val="tx1"/>
                </a:solidFill>
                <a:latin typeface="+mn-lt"/>
              </a:defRPr>
            </a:lvl1pPr>
            <a:lvl2pPr marL="341313" indent="-165100" algn="r">
              <a:lnSpc>
                <a:spcPct val="110000"/>
              </a:lnSpc>
              <a:spcAft>
                <a:spcPts val="300"/>
              </a:spcAft>
              <a:buClr>
                <a:schemeClr val="bg1">
                  <a:lumMod val="65000"/>
                </a:schemeClr>
              </a:buClr>
              <a:buSzPct val="108000"/>
              <a:buFont typeface="Arial" panose="020B0604020202020204" pitchFamily="34" charset="0"/>
              <a:buChar char="▪"/>
              <a:defRPr sz="2000" spc="0">
                <a:solidFill>
                  <a:schemeClr val="tx1"/>
                </a:solidFill>
                <a:latin typeface="+mn-lt"/>
              </a:defRPr>
            </a:lvl2pPr>
            <a:lvl3pPr marL="573088" indent="-176213" algn="r">
              <a:lnSpc>
                <a:spcPct val="110000"/>
              </a:lnSpc>
              <a:spcAft>
                <a:spcPts val="300"/>
              </a:spcAft>
              <a:buClr>
                <a:schemeClr val="accent1"/>
              </a:buClr>
              <a:buFont typeface="Arial" panose="020B0604020202020204" pitchFamily="34" charset="0"/>
              <a:buChar char="−"/>
              <a:defRPr sz="1800" i="1" spc="0">
                <a:solidFill>
                  <a:schemeClr val="tx1"/>
                </a:solidFill>
                <a:latin typeface="+mn-lt"/>
              </a:defRPr>
            </a:lvl3pPr>
            <a:lvl4pPr>
              <a:defRPr sz="1800" spc="0">
                <a:solidFill>
                  <a:schemeClr val="tx1"/>
                </a:solidFill>
                <a:latin typeface="+mn-lt"/>
              </a:defRPr>
            </a:lvl4pPr>
            <a:lvl5pPr>
              <a:defRPr sz="1800" spc="0">
                <a:solidFill>
                  <a:schemeClr val="tx1"/>
                </a:solidFill>
                <a:latin typeface="+mn-lt"/>
              </a:defRPr>
            </a:lvl5pPr>
          </a:lstStyle>
          <a:p>
            <a:pPr lvl="0"/>
            <a:r>
              <a:rPr lang="en-US"/>
              <a:t>24pt Title</a:t>
            </a:r>
          </a:p>
          <a:p>
            <a:pPr lvl="0"/>
            <a:endParaRPr lang="en-US"/>
          </a:p>
        </p:txBody>
      </p:sp>
      <p:sp>
        <p:nvSpPr>
          <p:cNvPr id="14" name="Text Placeholder 2"/>
          <p:cNvSpPr>
            <a:spLocks noGrp="1"/>
          </p:cNvSpPr>
          <p:nvPr>
            <p:ph type="body" sz="quarter" idx="19" hasCustomPrompt="1"/>
          </p:nvPr>
        </p:nvSpPr>
        <p:spPr>
          <a:xfrm>
            <a:off x="4174013" y="3898542"/>
            <a:ext cx="4623103" cy="878176"/>
          </a:xfrm>
          <a:prstGeom prst="rect">
            <a:avLst/>
          </a:prstGeom>
        </p:spPr>
        <p:txBody>
          <a:bodyPr/>
          <a:lstStyle>
            <a:lvl1pPr marL="0" indent="0" algn="l">
              <a:lnSpc>
                <a:spcPct val="110000"/>
              </a:lnSpc>
              <a:spcBef>
                <a:spcPts val="0"/>
              </a:spcBef>
              <a:spcAft>
                <a:spcPts val="0"/>
              </a:spcAft>
              <a:buNone/>
              <a:defRPr sz="2400" spc="0">
                <a:solidFill>
                  <a:schemeClr val="tx1"/>
                </a:solidFill>
                <a:latin typeface="+mn-lt"/>
              </a:defRPr>
            </a:lvl1pPr>
            <a:lvl2pPr marL="341313" indent="-165100" algn="r">
              <a:lnSpc>
                <a:spcPct val="110000"/>
              </a:lnSpc>
              <a:spcAft>
                <a:spcPts val="300"/>
              </a:spcAft>
              <a:buClr>
                <a:schemeClr val="bg1">
                  <a:lumMod val="65000"/>
                </a:schemeClr>
              </a:buClr>
              <a:buSzPct val="108000"/>
              <a:buFont typeface="Arial" panose="020B0604020202020204" pitchFamily="34" charset="0"/>
              <a:buChar char="▪"/>
              <a:defRPr sz="2000" spc="0">
                <a:solidFill>
                  <a:schemeClr val="tx1"/>
                </a:solidFill>
                <a:latin typeface="+mn-lt"/>
              </a:defRPr>
            </a:lvl2pPr>
            <a:lvl3pPr marL="573088" indent="-176213" algn="r">
              <a:lnSpc>
                <a:spcPct val="110000"/>
              </a:lnSpc>
              <a:spcAft>
                <a:spcPts val="300"/>
              </a:spcAft>
              <a:buClr>
                <a:schemeClr val="accent1"/>
              </a:buClr>
              <a:buFont typeface="Arial" panose="020B0604020202020204" pitchFamily="34" charset="0"/>
              <a:buChar char="−"/>
              <a:defRPr sz="1800" i="1" spc="0">
                <a:solidFill>
                  <a:schemeClr val="tx1"/>
                </a:solidFill>
                <a:latin typeface="+mn-lt"/>
              </a:defRPr>
            </a:lvl3pPr>
            <a:lvl4pPr>
              <a:defRPr sz="1800" spc="0">
                <a:solidFill>
                  <a:schemeClr val="tx1"/>
                </a:solidFill>
                <a:latin typeface="+mn-lt"/>
              </a:defRPr>
            </a:lvl4pPr>
            <a:lvl5pPr>
              <a:defRPr sz="1800" spc="0">
                <a:solidFill>
                  <a:schemeClr val="tx1"/>
                </a:solidFill>
                <a:latin typeface="+mn-lt"/>
              </a:defRPr>
            </a:lvl5pPr>
          </a:lstStyle>
          <a:p>
            <a:pPr lvl="0"/>
            <a:r>
              <a:rPr lang="en-US"/>
              <a:t>24pt email | contact info</a:t>
            </a:r>
          </a:p>
          <a:p>
            <a:pPr lvl="0"/>
            <a:endParaRPr lang="en-US"/>
          </a:p>
        </p:txBody>
      </p:sp>
      <p:sp>
        <p:nvSpPr>
          <p:cNvPr id="8" name="Picture Placeholder 4"/>
          <p:cNvSpPr>
            <a:spLocks noGrp="1"/>
          </p:cNvSpPr>
          <p:nvPr>
            <p:ph type="pic" sz="quarter" idx="14" hasCustomPrompt="1"/>
          </p:nvPr>
        </p:nvSpPr>
        <p:spPr>
          <a:xfrm>
            <a:off x="721129" y="1813352"/>
            <a:ext cx="3086595" cy="3087805"/>
          </a:xfrm>
          <a:prstGeom prst="ellipse">
            <a:avLst/>
          </a:prstGeom>
        </p:spPr>
        <p:txBody>
          <a:bodyPr/>
          <a:lstStyle>
            <a:lvl1pPr marL="0" indent="0" algn="l">
              <a:buNone/>
              <a:defRPr baseline="0">
                <a:solidFill>
                  <a:schemeClr val="tx1"/>
                </a:solidFill>
              </a:defRPr>
            </a:lvl1pPr>
          </a:lstStyle>
          <a:p>
            <a:r>
              <a:rPr lang="en-US"/>
              <a:t>Insert Selfie Pic</a:t>
            </a:r>
          </a:p>
        </p:txBody>
      </p:sp>
      <p:pic>
        <p:nvPicPr>
          <p:cNvPr id="31" name="Picture 30"/>
          <p:cNvPicPr>
            <a:picLocks noChangeAspect="1"/>
          </p:cNvPicPr>
          <p:nvPr userDrawn="1"/>
        </p:nvPicPr>
        <p:blipFill rotWithShape="1">
          <a:blip r:embed="rId3">
            <a:extLst>
              <a:ext uri="{28A0092B-C50C-407E-A947-70E740481C1C}">
                <a14:useLocalDpi xmlns:a14="http://schemas.microsoft.com/office/drawing/2010/main" val="0"/>
              </a:ext>
            </a:extLst>
          </a:blip>
          <a:srcRect r="16736"/>
          <a:stretch/>
        </p:blipFill>
        <p:spPr>
          <a:xfrm>
            <a:off x="10793195" y="4983699"/>
            <a:ext cx="1380608" cy="1627632"/>
          </a:xfrm>
          <a:prstGeom prst="rect">
            <a:avLst/>
          </a:prstGeom>
        </p:spPr>
      </p:pic>
    </p:spTree>
    <p:extLst>
      <p:ext uri="{BB962C8B-B14F-4D97-AF65-F5344CB8AC3E}">
        <p14:creationId xmlns:p14="http://schemas.microsoft.com/office/powerpoint/2010/main" val="21102424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presenter">
    <p:spTree>
      <p:nvGrpSpPr>
        <p:cNvPr id="1" name=""/>
        <p:cNvGrpSpPr/>
        <p:nvPr/>
      </p:nvGrpSpPr>
      <p:grpSpPr>
        <a:xfrm>
          <a:off x="0" y="0"/>
          <a:ext cx="0" cy="0"/>
          <a:chOff x="0" y="0"/>
          <a:chExt cx="0" cy="0"/>
        </a:xfrm>
      </p:grpSpPr>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251" y="662212"/>
            <a:ext cx="1317026" cy="1477639"/>
          </a:xfrm>
          <a:prstGeom prst="rect">
            <a:avLst/>
          </a:prstGeom>
        </p:spPr>
      </p:pic>
      <p:sp>
        <p:nvSpPr>
          <p:cNvPr id="21" name="Text Placeholder 19"/>
          <p:cNvSpPr>
            <a:spLocks noGrp="1"/>
          </p:cNvSpPr>
          <p:nvPr>
            <p:ph type="body" sz="quarter" idx="11" hasCustomPrompt="1"/>
          </p:nvPr>
        </p:nvSpPr>
        <p:spPr>
          <a:xfrm>
            <a:off x="4174013" y="1965278"/>
            <a:ext cx="5802500" cy="1385246"/>
          </a:xfrm>
          <a:prstGeom prst="rect">
            <a:avLst/>
          </a:prstGeom>
        </p:spPr>
        <p:txBody>
          <a:bodyPr anchor="b">
            <a:normAutofit/>
          </a:bodyPr>
          <a:lstStyle>
            <a:lvl1pPr marL="0" indent="0" algn="l">
              <a:lnSpc>
                <a:spcPct val="100000"/>
              </a:lnSpc>
              <a:spcBef>
                <a:spcPts val="0"/>
              </a:spcBef>
              <a:buNone/>
              <a:defRPr sz="3200" b="0" spc="300" baseline="0">
                <a:solidFill>
                  <a:schemeClr val="tx1"/>
                </a:solidFill>
                <a:latin typeface="+mj-lt"/>
              </a:defRPr>
            </a:lvl1pPr>
            <a:lvl2pPr>
              <a:defRPr sz="4800"/>
            </a:lvl2pPr>
            <a:lvl3pPr>
              <a:defRPr sz="4800"/>
            </a:lvl3pPr>
            <a:lvl4pPr>
              <a:defRPr sz="4800"/>
            </a:lvl4pPr>
            <a:lvl5pPr>
              <a:defRPr sz="4800"/>
            </a:lvl5pPr>
          </a:lstStyle>
          <a:p>
            <a:pPr lvl="0"/>
            <a:r>
              <a:rPr lang="en-US" b="1"/>
              <a:t>FIRST LAST NAME</a:t>
            </a:r>
          </a:p>
        </p:txBody>
      </p:sp>
      <p:sp>
        <p:nvSpPr>
          <p:cNvPr id="12" name="Text Placeholder 2"/>
          <p:cNvSpPr>
            <a:spLocks noGrp="1"/>
          </p:cNvSpPr>
          <p:nvPr>
            <p:ph type="body" sz="quarter" idx="18" hasCustomPrompt="1"/>
          </p:nvPr>
        </p:nvSpPr>
        <p:spPr>
          <a:xfrm>
            <a:off x="4174013" y="3420870"/>
            <a:ext cx="4623103" cy="468739"/>
          </a:xfrm>
          <a:prstGeom prst="rect">
            <a:avLst/>
          </a:prstGeom>
        </p:spPr>
        <p:txBody>
          <a:bodyPr/>
          <a:lstStyle>
            <a:lvl1pPr marL="0" indent="0" algn="l">
              <a:lnSpc>
                <a:spcPct val="110000"/>
              </a:lnSpc>
              <a:spcBef>
                <a:spcPts val="0"/>
              </a:spcBef>
              <a:spcAft>
                <a:spcPts val="0"/>
              </a:spcAft>
              <a:buNone/>
              <a:defRPr sz="2400" b="1" spc="0">
                <a:solidFill>
                  <a:schemeClr val="tx1"/>
                </a:solidFill>
                <a:latin typeface="+mn-lt"/>
              </a:defRPr>
            </a:lvl1pPr>
            <a:lvl2pPr marL="341313" indent="-165100" algn="r">
              <a:lnSpc>
                <a:spcPct val="110000"/>
              </a:lnSpc>
              <a:spcAft>
                <a:spcPts val="300"/>
              </a:spcAft>
              <a:buClr>
                <a:schemeClr val="bg1">
                  <a:lumMod val="65000"/>
                </a:schemeClr>
              </a:buClr>
              <a:buSzPct val="108000"/>
              <a:buFont typeface="Arial" panose="020B0604020202020204" pitchFamily="34" charset="0"/>
              <a:buChar char="▪"/>
              <a:defRPr sz="2000" spc="0">
                <a:solidFill>
                  <a:schemeClr val="tx1"/>
                </a:solidFill>
                <a:latin typeface="+mn-lt"/>
              </a:defRPr>
            </a:lvl2pPr>
            <a:lvl3pPr marL="573088" indent="-176213" algn="r">
              <a:lnSpc>
                <a:spcPct val="110000"/>
              </a:lnSpc>
              <a:spcAft>
                <a:spcPts val="300"/>
              </a:spcAft>
              <a:buClr>
                <a:schemeClr val="accent1"/>
              </a:buClr>
              <a:buFont typeface="Arial" panose="020B0604020202020204" pitchFamily="34" charset="0"/>
              <a:buChar char="−"/>
              <a:defRPr sz="1800" i="1" spc="0">
                <a:solidFill>
                  <a:schemeClr val="tx1"/>
                </a:solidFill>
                <a:latin typeface="+mn-lt"/>
              </a:defRPr>
            </a:lvl3pPr>
            <a:lvl4pPr>
              <a:defRPr sz="1800" spc="0">
                <a:solidFill>
                  <a:schemeClr val="tx1"/>
                </a:solidFill>
                <a:latin typeface="+mn-lt"/>
              </a:defRPr>
            </a:lvl4pPr>
            <a:lvl5pPr>
              <a:defRPr sz="1800" spc="0">
                <a:solidFill>
                  <a:schemeClr val="tx1"/>
                </a:solidFill>
                <a:latin typeface="+mn-lt"/>
              </a:defRPr>
            </a:lvl5pPr>
          </a:lstStyle>
          <a:p>
            <a:pPr lvl="0"/>
            <a:r>
              <a:rPr lang="en-US"/>
              <a:t>24pt Title</a:t>
            </a:r>
          </a:p>
          <a:p>
            <a:pPr lvl="0"/>
            <a:endParaRPr lang="en-US"/>
          </a:p>
        </p:txBody>
      </p:sp>
      <p:sp>
        <p:nvSpPr>
          <p:cNvPr id="14" name="Text Placeholder 2"/>
          <p:cNvSpPr>
            <a:spLocks noGrp="1"/>
          </p:cNvSpPr>
          <p:nvPr>
            <p:ph type="body" sz="quarter" idx="19" hasCustomPrompt="1"/>
          </p:nvPr>
        </p:nvSpPr>
        <p:spPr>
          <a:xfrm>
            <a:off x="4174013" y="3898542"/>
            <a:ext cx="4623103" cy="878176"/>
          </a:xfrm>
          <a:prstGeom prst="rect">
            <a:avLst/>
          </a:prstGeom>
        </p:spPr>
        <p:txBody>
          <a:bodyPr/>
          <a:lstStyle>
            <a:lvl1pPr marL="0" indent="0" algn="l">
              <a:lnSpc>
                <a:spcPct val="110000"/>
              </a:lnSpc>
              <a:spcBef>
                <a:spcPts val="0"/>
              </a:spcBef>
              <a:spcAft>
                <a:spcPts val="0"/>
              </a:spcAft>
              <a:buNone/>
              <a:defRPr sz="2400" spc="0">
                <a:solidFill>
                  <a:schemeClr val="tx1"/>
                </a:solidFill>
                <a:latin typeface="+mn-lt"/>
              </a:defRPr>
            </a:lvl1pPr>
            <a:lvl2pPr marL="341313" indent="-165100" algn="r">
              <a:lnSpc>
                <a:spcPct val="110000"/>
              </a:lnSpc>
              <a:spcAft>
                <a:spcPts val="300"/>
              </a:spcAft>
              <a:buClr>
                <a:schemeClr val="bg1">
                  <a:lumMod val="65000"/>
                </a:schemeClr>
              </a:buClr>
              <a:buSzPct val="108000"/>
              <a:buFont typeface="Arial" panose="020B0604020202020204" pitchFamily="34" charset="0"/>
              <a:buChar char="▪"/>
              <a:defRPr sz="2000" spc="0">
                <a:solidFill>
                  <a:schemeClr val="tx1"/>
                </a:solidFill>
                <a:latin typeface="+mn-lt"/>
              </a:defRPr>
            </a:lvl2pPr>
            <a:lvl3pPr marL="573088" indent="-176213" algn="r">
              <a:lnSpc>
                <a:spcPct val="110000"/>
              </a:lnSpc>
              <a:spcAft>
                <a:spcPts val="300"/>
              </a:spcAft>
              <a:buClr>
                <a:schemeClr val="accent1"/>
              </a:buClr>
              <a:buFont typeface="Arial" panose="020B0604020202020204" pitchFamily="34" charset="0"/>
              <a:buChar char="−"/>
              <a:defRPr sz="1800" i="1" spc="0">
                <a:solidFill>
                  <a:schemeClr val="tx1"/>
                </a:solidFill>
                <a:latin typeface="+mn-lt"/>
              </a:defRPr>
            </a:lvl3pPr>
            <a:lvl4pPr>
              <a:defRPr sz="1800" spc="0">
                <a:solidFill>
                  <a:schemeClr val="tx1"/>
                </a:solidFill>
                <a:latin typeface="+mn-lt"/>
              </a:defRPr>
            </a:lvl4pPr>
            <a:lvl5pPr>
              <a:defRPr sz="1800" spc="0">
                <a:solidFill>
                  <a:schemeClr val="tx1"/>
                </a:solidFill>
                <a:latin typeface="+mn-lt"/>
              </a:defRPr>
            </a:lvl5pPr>
          </a:lstStyle>
          <a:p>
            <a:pPr lvl="0"/>
            <a:r>
              <a:rPr lang="en-US"/>
              <a:t>24pt email | contact info</a:t>
            </a:r>
          </a:p>
          <a:p>
            <a:pPr lvl="0"/>
            <a:endParaRPr lang="en-US"/>
          </a:p>
        </p:txBody>
      </p:sp>
      <p:sp>
        <p:nvSpPr>
          <p:cNvPr id="8" name="Picture Placeholder 4"/>
          <p:cNvSpPr>
            <a:spLocks noGrp="1"/>
          </p:cNvSpPr>
          <p:nvPr>
            <p:ph type="pic" sz="quarter" idx="14" hasCustomPrompt="1"/>
          </p:nvPr>
        </p:nvSpPr>
        <p:spPr>
          <a:xfrm>
            <a:off x="721129" y="1813352"/>
            <a:ext cx="3086595" cy="3087805"/>
          </a:xfrm>
          <a:prstGeom prst="ellipse">
            <a:avLst/>
          </a:prstGeom>
        </p:spPr>
        <p:txBody>
          <a:bodyPr/>
          <a:lstStyle>
            <a:lvl1pPr marL="0" indent="0" algn="l">
              <a:buNone/>
              <a:defRPr baseline="0">
                <a:solidFill>
                  <a:schemeClr val="tx1"/>
                </a:solidFill>
              </a:defRPr>
            </a:lvl1pPr>
          </a:lstStyle>
          <a:p>
            <a:r>
              <a:rPr lang="en-US"/>
              <a:t>Insert Selfie Pic</a:t>
            </a:r>
          </a:p>
        </p:txBody>
      </p:sp>
      <p:pic>
        <p:nvPicPr>
          <p:cNvPr id="31" name="Picture 30"/>
          <p:cNvPicPr>
            <a:picLocks noChangeAspect="1"/>
          </p:cNvPicPr>
          <p:nvPr userDrawn="1"/>
        </p:nvPicPr>
        <p:blipFill rotWithShape="1">
          <a:blip r:embed="rId3">
            <a:extLst>
              <a:ext uri="{28A0092B-C50C-407E-A947-70E740481C1C}">
                <a14:useLocalDpi xmlns:a14="http://schemas.microsoft.com/office/drawing/2010/main" val="0"/>
              </a:ext>
            </a:extLst>
          </a:blip>
          <a:srcRect r="16736"/>
          <a:stretch/>
        </p:blipFill>
        <p:spPr>
          <a:xfrm>
            <a:off x="10793195" y="4983699"/>
            <a:ext cx="1380608" cy="1627632"/>
          </a:xfrm>
          <a:prstGeom prst="rect">
            <a:avLst/>
          </a:prstGeom>
        </p:spPr>
      </p:pic>
    </p:spTree>
    <p:extLst>
      <p:ext uri="{BB962C8B-B14F-4D97-AF65-F5344CB8AC3E}">
        <p14:creationId xmlns:p14="http://schemas.microsoft.com/office/powerpoint/2010/main" val="27838943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765859" y="4552122"/>
            <a:ext cx="2091594" cy="2305878"/>
          </a:xfrm>
          <a:prstGeom prst="rect">
            <a:avLst/>
          </a:prstGeom>
        </p:spPr>
      </p:pic>
      <p:sp>
        <p:nvSpPr>
          <p:cNvPr id="4" name="Rectangle 3"/>
          <p:cNvSpPr/>
          <p:nvPr userDrawn="1"/>
        </p:nvSpPr>
        <p:spPr>
          <a:xfrm>
            <a:off x="4744995" y="0"/>
            <a:ext cx="7447005" cy="68580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Picture Placeholder 20"/>
          <p:cNvSpPr>
            <a:spLocks noGrp="1"/>
          </p:cNvSpPr>
          <p:nvPr>
            <p:ph type="pic" sz="quarter" idx="12" hasCustomPrompt="1"/>
          </p:nvPr>
        </p:nvSpPr>
        <p:spPr>
          <a:xfrm>
            <a:off x="4735773" y="0"/>
            <a:ext cx="7456227" cy="6857999"/>
          </a:xfrm>
          <a:prstGeom prst="rect">
            <a:avLst/>
          </a:prstGeom>
        </p:spPr>
        <p:txBody>
          <a:bodyPr anchor="ctr"/>
          <a:lstStyle>
            <a:lvl1pPr marL="0" indent="0" algn="ctr">
              <a:buNone/>
              <a:defRPr baseline="0">
                <a:solidFill>
                  <a:schemeClr val="tx1"/>
                </a:solidFill>
              </a:defRPr>
            </a:lvl1pPr>
          </a:lstStyle>
          <a:p>
            <a:r>
              <a:rPr lang="en-US"/>
              <a:t>IMAGE PLACEHOLDER</a:t>
            </a:r>
          </a:p>
        </p:txBody>
      </p:sp>
      <p:sp>
        <p:nvSpPr>
          <p:cNvPr id="5" name="Title 4"/>
          <p:cNvSpPr>
            <a:spLocks noGrp="1"/>
          </p:cNvSpPr>
          <p:nvPr>
            <p:ph type="title" hasCustomPrompt="1"/>
          </p:nvPr>
        </p:nvSpPr>
        <p:spPr>
          <a:xfrm>
            <a:off x="699341" y="542601"/>
            <a:ext cx="3612309" cy="972300"/>
          </a:xfrm>
        </p:spPr>
        <p:txBody>
          <a:bodyPr/>
          <a:lstStyle>
            <a:lvl1pPr>
              <a:defRPr/>
            </a:lvl1pPr>
          </a:lstStyle>
          <a:p>
            <a:r>
              <a:rPr lang="en-US"/>
              <a:t>34pt Text + Image</a:t>
            </a:r>
            <a:br>
              <a:rPr lang="en-US"/>
            </a:br>
            <a:endParaRPr lang="en-US"/>
          </a:p>
        </p:txBody>
      </p:sp>
      <p:sp>
        <p:nvSpPr>
          <p:cNvPr id="12" name="Text Placeholder 11"/>
          <p:cNvSpPr>
            <a:spLocks noGrp="1"/>
          </p:cNvSpPr>
          <p:nvPr>
            <p:ph type="body" sz="quarter" idx="21" hasCustomPrompt="1"/>
          </p:nvPr>
        </p:nvSpPr>
        <p:spPr>
          <a:xfrm>
            <a:off x="720725" y="1819276"/>
            <a:ext cx="3581452" cy="1973236"/>
          </a:xfrm>
        </p:spPr>
        <p:txBody>
          <a:bodyPr/>
          <a:lstStyle>
            <a:lvl1pPr marL="0" indent="0">
              <a:buNone/>
              <a:defRPr baseline="0"/>
            </a:lvl1pPr>
            <a:lvl2pPr marL="231775" indent="0">
              <a:buNone/>
              <a:defRPr/>
            </a:lvl2pPr>
            <a:lvl3pPr marL="463550" indent="0">
              <a:buNone/>
              <a:defRPr/>
            </a:lvl3pPr>
          </a:lstStyle>
          <a:p>
            <a:pPr lvl="0"/>
            <a:r>
              <a:rPr lang="en-US"/>
              <a:t>24pt photo caption</a:t>
            </a:r>
          </a:p>
        </p:txBody>
      </p:sp>
    </p:spTree>
    <p:extLst>
      <p:ext uri="{BB962C8B-B14F-4D97-AF65-F5344CB8AC3E}">
        <p14:creationId xmlns:p14="http://schemas.microsoft.com/office/powerpoint/2010/main" val="14006847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99341" y="542601"/>
            <a:ext cx="8282313" cy="486099"/>
          </a:xfrm>
        </p:spPr>
        <p:txBody>
          <a:bodyPr/>
          <a:lstStyle/>
          <a:p>
            <a:r>
              <a:rPr lang="en-US"/>
              <a:t>34pt Text Slide</a:t>
            </a:r>
          </a:p>
        </p:txBody>
      </p:sp>
      <p:sp>
        <p:nvSpPr>
          <p:cNvPr id="12" name="Text Placeholder 11"/>
          <p:cNvSpPr>
            <a:spLocks noGrp="1"/>
          </p:cNvSpPr>
          <p:nvPr>
            <p:ph type="body" sz="quarter" idx="21" hasCustomPrompt="1"/>
          </p:nvPr>
        </p:nvSpPr>
        <p:spPr>
          <a:xfrm>
            <a:off x="720724" y="1819275"/>
            <a:ext cx="8198423" cy="3921125"/>
          </a:xfrm>
        </p:spPr>
        <p:txBody>
          <a:bodyPr/>
          <a:lstStyle>
            <a:lvl1pPr>
              <a:defRPr baseline="0"/>
            </a:lvl1pPr>
            <a:lvl3pPr>
              <a:defRPr baseline="0"/>
            </a:lvl3pPr>
            <a:lvl4pPr>
              <a:defRPr baseline="0"/>
            </a:lvl4pPr>
          </a:lstStyle>
          <a:p>
            <a:pPr lvl="0"/>
            <a:r>
              <a:rPr lang="en-US"/>
              <a:t>24pt body copy</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853168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ullets + custom imag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621482" y="1023582"/>
            <a:ext cx="2093497" cy="2612728"/>
          </a:xfrm>
          <a:prstGeom prst="rect">
            <a:avLst/>
          </a:prstGeom>
        </p:spPr>
      </p:pic>
      <p:pic>
        <p:nvPicPr>
          <p:cNvPr id="53" name="pasted-image.pdf"/>
          <p:cNvPicPr>
            <a:picLocks noChangeAspect="1"/>
          </p:cNvPicPr>
          <p:nvPr userDrawn="1"/>
        </p:nvPicPr>
        <p:blipFill>
          <a:blip r:embed="rId3">
            <a:extLst/>
          </a:blip>
          <a:stretch>
            <a:fillRect/>
          </a:stretch>
        </p:blipFill>
        <p:spPr>
          <a:xfrm>
            <a:off x="8910374" y="5863392"/>
            <a:ext cx="366170" cy="419325"/>
          </a:xfrm>
          <a:prstGeom prst="rect">
            <a:avLst/>
          </a:prstGeom>
          <a:ln w="12700">
            <a:miter lim="400000"/>
          </a:ln>
        </p:spPr>
      </p:pic>
      <p:sp>
        <p:nvSpPr>
          <p:cNvPr id="11" name="Text Placeholder 19"/>
          <p:cNvSpPr>
            <a:spLocks noGrp="1"/>
          </p:cNvSpPr>
          <p:nvPr>
            <p:ph type="body" sz="quarter" idx="11" hasCustomPrompt="1"/>
          </p:nvPr>
        </p:nvSpPr>
        <p:spPr>
          <a:xfrm>
            <a:off x="2767938" y="4000406"/>
            <a:ext cx="5327742" cy="573325"/>
          </a:xfrm>
          <a:prstGeom prst="rect">
            <a:avLst/>
          </a:prstGeom>
        </p:spPr>
        <p:txBody>
          <a:bodyPr anchor="b">
            <a:normAutofit/>
          </a:bodyPr>
          <a:lstStyle>
            <a:lvl1pPr marL="0" indent="0" algn="l">
              <a:lnSpc>
                <a:spcPct val="100000"/>
              </a:lnSpc>
              <a:spcBef>
                <a:spcPts val="0"/>
              </a:spcBef>
              <a:buNone/>
              <a:defRPr sz="2400" b="0" spc="300" baseline="0">
                <a:solidFill>
                  <a:schemeClr val="tx1"/>
                </a:solidFill>
                <a:latin typeface="+mj-lt"/>
              </a:defRPr>
            </a:lvl1pPr>
            <a:lvl2pPr>
              <a:defRPr sz="4800"/>
            </a:lvl2pPr>
            <a:lvl3pPr>
              <a:defRPr sz="4800"/>
            </a:lvl3pPr>
            <a:lvl4pPr>
              <a:defRPr sz="4800"/>
            </a:lvl4pPr>
            <a:lvl5pPr>
              <a:defRPr sz="4800"/>
            </a:lvl5pPr>
          </a:lstStyle>
          <a:p>
            <a:pPr lvl="0"/>
            <a:r>
              <a:rPr lang="en-US" b="1"/>
              <a:t>FIRST LAST NAME</a:t>
            </a:r>
          </a:p>
        </p:txBody>
      </p:sp>
      <p:sp>
        <p:nvSpPr>
          <p:cNvPr id="13" name="Text Placeholder 2"/>
          <p:cNvSpPr>
            <a:spLocks noGrp="1"/>
          </p:cNvSpPr>
          <p:nvPr>
            <p:ph type="body" sz="quarter" idx="18" hasCustomPrompt="1"/>
          </p:nvPr>
        </p:nvSpPr>
        <p:spPr>
          <a:xfrm>
            <a:off x="2767938" y="4628323"/>
            <a:ext cx="5327742" cy="468739"/>
          </a:xfrm>
          <a:prstGeom prst="rect">
            <a:avLst/>
          </a:prstGeom>
        </p:spPr>
        <p:txBody>
          <a:bodyPr/>
          <a:lstStyle>
            <a:lvl1pPr marL="0" indent="0" algn="l">
              <a:lnSpc>
                <a:spcPct val="110000"/>
              </a:lnSpc>
              <a:spcBef>
                <a:spcPts val="0"/>
              </a:spcBef>
              <a:spcAft>
                <a:spcPts val="0"/>
              </a:spcAft>
              <a:buNone/>
              <a:defRPr sz="2400" b="1" spc="0">
                <a:solidFill>
                  <a:schemeClr val="tx1"/>
                </a:solidFill>
                <a:latin typeface="+mn-lt"/>
              </a:defRPr>
            </a:lvl1pPr>
            <a:lvl2pPr marL="341313" indent="-165100" algn="r">
              <a:lnSpc>
                <a:spcPct val="110000"/>
              </a:lnSpc>
              <a:spcAft>
                <a:spcPts val="300"/>
              </a:spcAft>
              <a:buClr>
                <a:schemeClr val="bg1">
                  <a:lumMod val="65000"/>
                </a:schemeClr>
              </a:buClr>
              <a:buSzPct val="108000"/>
              <a:buFont typeface="Arial" panose="020B0604020202020204" pitchFamily="34" charset="0"/>
              <a:buChar char="▪"/>
              <a:defRPr sz="2000" spc="0">
                <a:solidFill>
                  <a:schemeClr val="tx1"/>
                </a:solidFill>
                <a:latin typeface="+mn-lt"/>
              </a:defRPr>
            </a:lvl2pPr>
            <a:lvl3pPr marL="573088" indent="-176213" algn="r">
              <a:lnSpc>
                <a:spcPct val="110000"/>
              </a:lnSpc>
              <a:spcAft>
                <a:spcPts val="300"/>
              </a:spcAft>
              <a:buClr>
                <a:schemeClr val="accent1"/>
              </a:buClr>
              <a:buFont typeface="Arial" panose="020B0604020202020204" pitchFamily="34" charset="0"/>
              <a:buChar char="−"/>
              <a:defRPr sz="1800" i="1" spc="0">
                <a:solidFill>
                  <a:schemeClr val="tx1"/>
                </a:solidFill>
                <a:latin typeface="+mn-lt"/>
              </a:defRPr>
            </a:lvl3pPr>
            <a:lvl4pPr>
              <a:defRPr sz="1800" spc="0">
                <a:solidFill>
                  <a:schemeClr val="tx1"/>
                </a:solidFill>
                <a:latin typeface="+mn-lt"/>
              </a:defRPr>
            </a:lvl4pPr>
            <a:lvl5pPr>
              <a:defRPr sz="1800" spc="0">
                <a:solidFill>
                  <a:schemeClr val="tx1"/>
                </a:solidFill>
                <a:latin typeface="+mn-lt"/>
              </a:defRPr>
            </a:lvl5pPr>
          </a:lstStyle>
          <a:p>
            <a:pPr lvl="0"/>
            <a:r>
              <a:rPr lang="en-US"/>
              <a:t>24pt Title</a:t>
            </a:r>
          </a:p>
          <a:p>
            <a:pPr lvl="0"/>
            <a:endParaRPr lang="en-US"/>
          </a:p>
        </p:txBody>
      </p:sp>
      <p:sp>
        <p:nvSpPr>
          <p:cNvPr id="14" name="Text Placeholder 2"/>
          <p:cNvSpPr>
            <a:spLocks noGrp="1"/>
          </p:cNvSpPr>
          <p:nvPr>
            <p:ph type="body" sz="quarter" idx="19" hasCustomPrompt="1"/>
          </p:nvPr>
        </p:nvSpPr>
        <p:spPr>
          <a:xfrm>
            <a:off x="2767939" y="5145065"/>
            <a:ext cx="5327742" cy="878176"/>
          </a:xfrm>
          <a:prstGeom prst="rect">
            <a:avLst/>
          </a:prstGeom>
        </p:spPr>
        <p:txBody>
          <a:bodyPr/>
          <a:lstStyle>
            <a:lvl1pPr marL="0" indent="0" algn="l">
              <a:lnSpc>
                <a:spcPct val="110000"/>
              </a:lnSpc>
              <a:spcBef>
                <a:spcPts val="0"/>
              </a:spcBef>
              <a:spcAft>
                <a:spcPts val="0"/>
              </a:spcAft>
              <a:buNone/>
              <a:defRPr sz="2400" spc="0">
                <a:solidFill>
                  <a:schemeClr val="tx1"/>
                </a:solidFill>
                <a:latin typeface="+mn-lt"/>
              </a:defRPr>
            </a:lvl1pPr>
            <a:lvl2pPr marL="341313" indent="-165100" algn="r">
              <a:lnSpc>
                <a:spcPct val="110000"/>
              </a:lnSpc>
              <a:spcAft>
                <a:spcPts val="300"/>
              </a:spcAft>
              <a:buClr>
                <a:schemeClr val="bg1">
                  <a:lumMod val="65000"/>
                </a:schemeClr>
              </a:buClr>
              <a:buSzPct val="108000"/>
              <a:buFont typeface="Arial" panose="020B0604020202020204" pitchFamily="34" charset="0"/>
              <a:buChar char="▪"/>
              <a:defRPr sz="2000" spc="0">
                <a:solidFill>
                  <a:schemeClr val="tx1"/>
                </a:solidFill>
                <a:latin typeface="+mn-lt"/>
              </a:defRPr>
            </a:lvl2pPr>
            <a:lvl3pPr marL="573088" indent="-176213" algn="r">
              <a:lnSpc>
                <a:spcPct val="110000"/>
              </a:lnSpc>
              <a:spcAft>
                <a:spcPts val="300"/>
              </a:spcAft>
              <a:buClr>
                <a:schemeClr val="accent1"/>
              </a:buClr>
              <a:buFont typeface="Arial" panose="020B0604020202020204" pitchFamily="34" charset="0"/>
              <a:buChar char="−"/>
              <a:defRPr sz="1800" i="1" spc="0">
                <a:solidFill>
                  <a:schemeClr val="tx1"/>
                </a:solidFill>
                <a:latin typeface="+mn-lt"/>
              </a:defRPr>
            </a:lvl3pPr>
            <a:lvl4pPr>
              <a:defRPr sz="1800" spc="0">
                <a:solidFill>
                  <a:schemeClr val="tx1"/>
                </a:solidFill>
                <a:latin typeface="+mn-lt"/>
              </a:defRPr>
            </a:lvl4pPr>
            <a:lvl5pPr>
              <a:defRPr sz="1800" spc="0">
                <a:solidFill>
                  <a:schemeClr val="tx1"/>
                </a:solidFill>
                <a:latin typeface="+mn-lt"/>
              </a:defRPr>
            </a:lvl5pPr>
          </a:lstStyle>
          <a:p>
            <a:pPr lvl="0"/>
            <a:r>
              <a:rPr lang="en-US"/>
              <a:t>24pt email | contact info</a:t>
            </a:r>
          </a:p>
          <a:p>
            <a:pPr lvl="0"/>
            <a:endParaRPr lang="en-US"/>
          </a:p>
        </p:txBody>
      </p:sp>
      <p:sp>
        <p:nvSpPr>
          <p:cNvPr id="16" name="Picture Placeholder 4"/>
          <p:cNvSpPr>
            <a:spLocks noGrp="1"/>
          </p:cNvSpPr>
          <p:nvPr>
            <p:ph type="pic" sz="quarter" idx="14" hasCustomPrompt="1"/>
          </p:nvPr>
        </p:nvSpPr>
        <p:spPr>
          <a:xfrm>
            <a:off x="8587251" y="3348842"/>
            <a:ext cx="3086595" cy="3087805"/>
          </a:xfrm>
          <a:prstGeom prst="ellipse">
            <a:avLst/>
          </a:prstGeom>
        </p:spPr>
        <p:txBody>
          <a:bodyPr/>
          <a:lstStyle>
            <a:lvl1pPr marL="0" indent="0" algn="l">
              <a:buNone/>
              <a:defRPr baseline="0">
                <a:solidFill>
                  <a:schemeClr val="tx1"/>
                </a:solidFill>
              </a:defRPr>
            </a:lvl1pPr>
          </a:lstStyle>
          <a:p>
            <a:r>
              <a:rPr lang="en-US"/>
              <a:t>Insert Selfie Pic</a:t>
            </a:r>
          </a:p>
        </p:txBody>
      </p:sp>
      <p:sp>
        <p:nvSpPr>
          <p:cNvPr id="17" name="Text Placeholder 2"/>
          <p:cNvSpPr>
            <a:spLocks noGrp="1"/>
          </p:cNvSpPr>
          <p:nvPr>
            <p:ph type="body" sz="quarter" idx="22" hasCustomPrompt="1"/>
          </p:nvPr>
        </p:nvSpPr>
        <p:spPr>
          <a:xfrm>
            <a:off x="720723" y="2984628"/>
            <a:ext cx="7374955" cy="651682"/>
          </a:xfrm>
          <a:prstGeom prst="rect">
            <a:avLst/>
          </a:prstGeom>
        </p:spPr>
        <p:txBody>
          <a:bodyPr/>
          <a:lstStyle>
            <a:lvl1pPr marL="0" indent="0" algn="l">
              <a:lnSpc>
                <a:spcPct val="110000"/>
              </a:lnSpc>
              <a:spcBef>
                <a:spcPts val="0"/>
              </a:spcBef>
              <a:spcAft>
                <a:spcPts val="0"/>
              </a:spcAft>
              <a:buNone/>
              <a:defRPr sz="2400" spc="0">
                <a:solidFill>
                  <a:schemeClr val="tx1"/>
                </a:solidFill>
                <a:latin typeface="+mn-lt"/>
              </a:defRPr>
            </a:lvl1pPr>
            <a:lvl2pPr marL="341313" indent="-165100" algn="r">
              <a:lnSpc>
                <a:spcPct val="110000"/>
              </a:lnSpc>
              <a:spcAft>
                <a:spcPts val="300"/>
              </a:spcAft>
              <a:buClr>
                <a:schemeClr val="bg1">
                  <a:lumMod val="65000"/>
                </a:schemeClr>
              </a:buClr>
              <a:buSzPct val="108000"/>
              <a:buFont typeface="Arial" panose="020B0604020202020204" pitchFamily="34" charset="0"/>
              <a:buChar char="▪"/>
              <a:defRPr sz="2000" spc="0">
                <a:solidFill>
                  <a:schemeClr val="tx1"/>
                </a:solidFill>
                <a:latin typeface="+mn-lt"/>
              </a:defRPr>
            </a:lvl2pPr>
            <a:lvl3pPr marL="573088" indent="-176213" algn="r">
              <a:lnSpc>
                <a:spcPct val="110000"/>
              </a:lnSpc>
              <a:spcAft>
                <a:spcPts val="300"/>
              </a:spcAft>
              <a:buClr>
                <a:schemeClr val="accent1"/>
              </a:buClr>
              <a:buFont typeface="Arial" panose="020B0604020202020204" pitchFamily="34" charset="0"/>
              <a:buChar char="−"/>
              <a:defRPr sz="1800" i="1" spc="0">
                <a:solidFill>
                  <a:schemeClr val="tx1"/>
                </a:solidFill>
                <a:latin typeface="+mn-lt"/>
              </a:defRPr>
            </a:lvl3pPr>
            <a:lvl4pPr>
              <a:defRPr sz="1800" spc="0">
                <a:solidFill>
                  <a:schemeClr val="tx1"/>
                </a:solidFill>
                <a:latin typeface="+mn-lt"/>
              </a:defRPr>
            </a:lvl4pPr>
            <a:lvl5pPr>
              <a:defRPr sz="1800" spc="0">
                <a:solidFill>
                  <a:schemeClr val="tx1"/>
                </a:solidFill>
                <a:latin typeface="+mn-lt"/>
              </a:defRPr>
            </a:lvl5pPr>
          </a:lstStyle>
          <a:p>
            <a:pPr lvl="0"/>
            <a:r>
              <a:rPr lang="en-US"/>
              <a:t>Survey URL</a:t>
            </a:r>
          </a:p>
          <a:p>
            <a:pPr lvl="0"/>
            <a:endParaRPr lang="en-US"/>
          </a:p>
        </p:txBody>
      </p:sp>
      <p:sp>
        <p:nvSpPr>
          <p:cNvPr id="2" name="TextBox 1"/>
          <p:cNvSpPr txBox="1"/>
          <p:nvPr userDrawn="1"/>
        </p:nvSpPr>
        <p:spPr>
          <a:xfrm>
            <a:off x="631102" y="487011"/>
            <a:ext cx="6834224" cy="615553"/>
          </a:xfrm>
          <a:prstGeom prst="rect">
            <a:avLst/>
          </a:prstGeom>
          <a:noFill/>
        </p:spPr>
        <p:txBody>
          <a:bodyPr wrap="square" rtlCol="0">
            <a:spAutoFit/>
          </a:bodyPr>
          <a:lstStyle/>
          <a:p>
            <a:r>
              <a:rPr lang="en-US" sz="3400" kern="1200" baseline="0">
                <a:solidFill>
                  <a:schemeClr val="tx1"/>
                </a:solidFill>
                <a:latin typeface="+mj-lt"/>
                <a:ea typeface="+mj-ea"/>
                <a:cs typeface="+mj-cs"/>
              </a:rPr>
              <a:t>Thank</a:t>
            </a:r>
            <a:r>
              <a:rPr lang="en-US"/>
              <a:t> </a:t>
            </a:r>
            <a:r>
              <a:rPr lang="en-US" sz="3400" kern="1200" baseline="0">
                <a:solidFill>
                  <a:schemeClr val="tx1"/>
                </a:solidFill>
                <a:latin typeface="+mj-lt"/>
                <a:ea typeface="+mj-ea"/>
                <a:cs typeface="+mj-cs"/>
              </a:rPr>
              <a:t>you!</a:t>
            </a:r>
          </a:p>
        </p:txBody>
      </p:sp>
      <p:sp>
        <p:nvSpPr>
          <p:cNvPr id="3" name="TextBox 2"/>
          <p:cNvSpPr txBox="1"/>
          <p:nvPr userDrawn="1"/>
        </p:nvSpPr>
        <p:spPr>
          <a:xfrm>
            <a:off x="720723" y="1828629"/>
            <a:ext cx="726060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i="0" kern="1200" spc="0" baseline="0">
                <a:solidFill>
                  <a:schemeClr val="tx1"/>
                </a:solidFill>
                <a:latin typeface="+mn-lt"/>
                <a:ea typeface="+mn-ea"/>
                <a:cs typeface="+mn-cs"/>
              </a:rPr>
              <a:t>We value your feedback. Please complete a short survey.</a:t>
            </a:r>
          </a:p>
          <a:p>
            <a:endParaRPr lang="en-US"/>
          </a:p>
        </p:txBody>
      </p:sp>
    </p:spTree>
    <p:extLst>
      <p:ext uri="{BB962C8B-B14F-4D97-AF65-F5344CB8AC3E}">
        <p14:creationId xmlns:p14="http://schemas.microsoft.com/office/powerpoint/2010/main" val="14900516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ullets + image">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21482" y="1023582"/>
            <a:ext cx="2093497" cy="2612728"/>
          </a:xfrm>
          <a:prstGeom prst="rect">
            <a:avLst/>
          </a:prstGeom>
        </p:spPr>
      </p:pic>
      <p:sp>
        <p:nvSpPr>
          <p:cNvPr id="9" name="Title 1"/>
          <p:cNvSpPr>
            <a:spLocks noGrp="1"/>
          </p:cNvSpPr>
          <p:nvPr>
            <p:ph type="title" hasCustomPrompt="1"/>
          </p:nvPr>
        </p:nvSpPr>
        <p:spPr>
          <a:xfrm>
            <a:off x="699341" y="542601"/>
            <a:ext cx="6261017" cy="486099"/>
          </a:xfrm>
        </p:spPr>
        <p:txBody>
          <a:bodyPr/>
          <a:lstStyle/>
          <a:p>
            <a:r>
              <a:rPr lang="en-US"/>
              <a:t>34pt Text Slide</a:t>
            </a:r>
          </a:p>
        </p:txBody>
      </p:sp>
      <p:sp>
        <p:nvSpPr>
          <p:cNvPr id="18" name="Text Placeholder 11"/>
          <p:cNvSpPr>
            <a:spLocks noGrp="1"/>
          </p:cNvSpPr>
          <p:nvPr>
            <p:ph type="body" sz="quarter" idx="21" hasCustomPrompt="1"/>
          </p:nvPr>
        </p:nvSpPr>
        <p:spPr>
          <a:xfrm>
            <a:off x="720725" y="1819275"/>
            <a:ext cx="6197600" cy="3921125"/>
          </a:xfrm>
        </p:spPr>
        <p:txBody>
          <a:bodyPr/>
          <a:lstStyle>
            <a:lvl1pPr>
              <a:defRPr baseline="0"/>
            </a:lvl1pPr>
            <a:lvl3pPr>
              <a:defRPr baseline="0"/>
            </a:lvl3pPr>
            <a:lvl4pPr>
              <a:defRPr baseline="0"/>
            </a:lvl4pPr>
          </a:lstStyle>
          <a:p>
            <a:pPr lvl="0"/>
            <a:r>
              <a:rPr lang="en-US"/>
              <a:t>24pt body copy</a:t>
            </a:r>
          </a:p>
          <a:p>
            <a:pPr lvl="1"/>
            <a:r>
              <a:rPr lang="en-US"/>
              <a:t>Second level</a:t>
            </a:r>
          </a:p>
          <a:p>
            <a:pPr lvl="2"/>
            <a:r>
              <a:rPr lang="en-US"/>
              <a:t>Third level</a:t>
            </a:r>
          </a:p>
          <a:p>
            <a:pPr lvl="3"/>
            <a:r>
              <a:rPr lang="en-US"/>
              <a:t>Fourth level</a:t>
            </a:r>
          </a:p>
        </p:txBody>
      </p:sp>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val="0"/>
              </a:ext>
            </a:extLst>
          </a:blip>
          <a:srcRect l="21333" t="7013" r="21333" b="7013"/>
          <a:stretch/>
        </p:blipFill>
        <p:spPr>
          <a:xfrm>
            <a:off x="8661541" y="3419665"/>
            <a:ext cx="2931298" cy="2930326"/>
          </a:xfrm>
          <a:prstGeom prst="ellipse">
            <a:avLst/>
          </a:prstGeom>
        </p:spPr>
      </p:pic>
      <p:pic>
        <p:nvPicPr>
          <p:cNvPr id="16" name="pasted-image.pdf"/>
          <p:cNvPicPr>
            <a:picLocks noChangeAspect="1"/>
          </p:cNvPicPr>
          <p:nvPr userDrawn="1"/>
        </p:nvPicPr>
        <p:blipFill>
          <a:blip r:embed="rId4">
            <a:extLst/>
          </a:blip>
          <a:stretch>
            <a:fillRect/>
          </a:stretch>
        </p:blipFill>
        <p:spPr>
          <a:xfrm>
            <a:off x="8910374" y="5863392"/>
            <a:ext cx="366170" cy="419325"/>
          </a:xfrm>
          <a:prstGeom prst="rect">
            <a:avLst/>
          </a:prstGeom>
          <a:ln w="12700">
            <a:miter lim="400000"/>
          </a:ln>
        </p:spPr>
      </p:pic>
    </p:spTree>
    <p:extLst>
      <p:ext uri="{BB962C8B-B14F-4D97-AF65-F5344CB8AC3E}">
        <p14:creationId xmlns:p14="http://schemas.microsoft.com/office/powerpoint/2010/main" val="3338707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lumn | bullets">
    <p:spTree>
      <p:nvGrpSpPr>
        <p:cNvPr id="1" name=""/>
        <p:cNvGrpSpPr/>
        <p:nvPr/>
      </p:nvGrpSpPr>
      <p:grpSpPr>
        <a:xfrm>
          <a:off x="0" y="0"/>
          <a:ext cx="0" cy="0"/>
          <a:chOff x="0" y="0"/>
          <a:chExt cx="0" cy="0"/>
        </a:xfrm>
      </p:grpSpPr>
      <p:sp>
        <p:nvSpPr>
          <p:cNvPr id="12" name="Text Placeholder 22"/>
          <p:cNvSpPr>
            <a:spLocks noGrp="1"/>
          </p:cNvSpPr>
          <p:nvPr>
            <p:ph type="body" sz="quarter" idx="13" hasCustomPrompt="1"/>
          </p:nvPr>
        </p:nvSpPr>
        <p:spPr>
          <a:xfrm>
            <a:off x="698499" y="1892299"/>
            <a:ext cx="4914901" cy="366159"/>
          </a:xfrm>
          <a:prstGeom prst="rect">
            <a:avLst/>
          </a:prstGeom>
        </p:spPr>
        <p:txBody>
          <a:bodyPr anchor="b">
            <a:noAutofit/>
          </a:bodyPr>
          <a:lstStyle>
            <a:lvl1pPr marL="0" indent="0">
              <a:lnSpc>
                <a:spcPct val="100000"/>
              </a:lnSpc>
              <a:buFont typeface="Arial" charset="0"/>
              <a:buNone/>
              <a:defRPr sz="2400" b="1" i="0" spc="250" baseline="0">
                <a:solidFill>
                  <a:srgbClr val="747474"/>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24PT COLUMN TITLE</a:t>
            </a:r>
          </a:p>
        </p:txBody>
      </p:sp>
      <p:sp>
        <p:nvSpPr>
          <p:cNvPr id="16" name="Text Placeholder 22"/>
          <p:cNvSpPr>
            <a:spLocks noGrp="1"/>
          </p:cNvSpPr>
          <p:nvPr>
            <p:ph type="body" sz="quarter" idx="19" hasCustomPrompt="1"/>
          </p:nvPr>
        </p:nvSpPr>
        <p:spPr>
          <a:xfrm>
            <a:off x="6217503" y="1892299"/>
            <a:ext cx="4914901" cy="366159"/>
          </a:xfrm>
          <a:prstGeom prst="rect">
            <a:avLst/>
          </a:prstGeom>
        </p:spPr>
        <p:txBody>
          <a:bodyPr anchor="b">
            <a:noAutofit/>
          </a:bodyPr>
          <a:lstStyle>
            <a:lvl1pPr marL="0" indent="0">
              <a:lnSpc>
                <a:spcPct val="100000"/>
              </a:lnSpc>
              <a:buFont typeface="Arial" charset="0"/>
              <a:buNone/>
              <a:defRPr sz="2400" b="1" i="0" spc="250" baseline="0">
                <a:solidFill>
                  <a:srgbClr val="747474"/>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24PT COLUMN TITLE</a:t>
            </a:r>
          </a:p>
        </p:txBody>
      </p:sp>
      <p:sp>
        <p:nvSpPr>
          <p:cNvPr id="19" name="Text Placeholder 11"/>
          <p:cNvSpPr>
            <a:spLocks noGrp="1"/>
          </p:cNvSpPr>
          <p:nvPr>
            <p:ph type="body" sz="quarter" idx="21" hasCustomPrompt="1"/>
          </p:nvPr>
        </p:nvSpPr>
        <p:spPr>
          <a:xfrm>
            <a:off x="720725" y="2468880"/>
            <a:ext cx="4897755" cy="3139440"/>
          </a:xfrm>
        </p:spPr>
        <p:txBody>
          <a:bodyPr/>
          <a:lstStyle>
            <a:lvl1pPr>
              <a:defRPr baseline="0"/>
            </a:lvl1pPr>
            <a:lvl3pPr>
              <a:defRPr baseline="0"/>
            </a:lvl3pPr>
            <a:lvl4pPr>
              <a:defRPr baseline="0"/>
            </a:lvl4pPr>
          </a:lstStyle>
          <a:p>
            <a:pPr lvl="0"/>
            <a:r>
              <a:rPr lang="en-US"/>
              <a:t>24pt body copy</a:t>
            </a:r>
          </a:p>
          <a:p>
            <a:pPr lvl="1"/>
            <a:r>
              <a:rPr lang="en-US"/>
              <a:t>Second level</a:t>
            </a:r>
          </a:p>
          <a:p>
            <a:pPr lvl="2"/>
            <a:r>
              <a:rPr lang="en-US"/>
              <a:t>Third level</a:t>
            </a:r>
          </a:p>
          <a:p>
            <a:pPr lvl="3"/>
            <a:r>
              <a:rPr lang="en-US"/>
              <a:t>Fourth level</a:t>
            </a:r>
          </a:p>
        </p:txBody>
      </p:sp>
      <p:sp>
        <p:nvSpPr>
          <p:cNvPr id="21" name="Text Placeholder 11"/>
          <p:cNvSpPr>
            <a:spLocks noGrp="1"/>
          </p:cNvSpPr>
          <p:nvPr>
            <p:ph type="body" sz="quarter" idx="22" hasCustomPrompt="1"/>
          </p:nvPr>
        </p:nvSpPr>
        <p:spPr>
          <a:xfrm>
            <a:off x="6237605" y="2468880"/>
            <a:ext cx="4897755" cy="3139440"/>
          </a:xfrm>
        </p:spPr>
        <p:txBody>
          <a:bodyPr/>
          <a:lstStyle>
            <a:lvl1pPr>
              <a:defRPr baseline="0"/>
            </a:lvl1pPr>
          </a:lstStyle>
          <a:p>
            <a:pPr lvl="0"/>
            <a:r>
              <a:rPr lang="en-US"/>
              <a:t>24pt body copy</a:t>
            </a:r>
          </a:p>
          <a:p>
            <a:pPr lvl="1"/>
            <a:r>
              <a:rPr lang="en-US"/>
              <a:t>Second level</a:t>
            </a:r>
          </a:p>
          <a:p>
            <a:pPr lvl="2"/>
            <a:r>
              <a:rPr lang="en-US"/>
              <a:t>Third level</a:t>
            </a:r>
          </a:p>
          <a:p>
            <a:pPr lvl="3"/>
            <a:r>
              <a:rPr lang="en-US"/>
              <a:t>Fourth level</a:t>
            </a:r>
          </a:p>
        </p:txBody>
      </p:sp>
      <p:sp>
        <p:nvSpPr>
          <p:cNvPr id="3" name="Title 2"/>
          <p:cNvSpPr>
            <a:spLocks noGrp="1"/>
          </p:cNvSpPr>
          <p:nvPr>
            <p:ph type="title" hasCustomPrompt="1"/>
          </p:nvPr>
        </p:nvSpPr>
        <p:spPr/>
        <p:txBody>
          <a:bodyPr/>
          <a:lstStyle/>
          <a:p>
            <a:r>
              <a:rPr lang="en-US"/>
              <a:t>34pt Two Column Slide</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b="4972"/>
          <a:stretch/>
        </p:blipFill>
        <p:spPr>
          <a:xfrm>
            <a:off x="10105048" y="5241787"/>
            <a:ext cx="1908048" cy="1616213"/>
          </a:xfrm>
          <a:prstGeom prst="rect">
            <a:avLst/>
          </a:prstGeom>
        </p:spPr>
      </p:pic>
    </p:spTree>
    <p:extLst>
      <p:ext uri="{BB962C8B-B14F-4D97-AF65-F5344CB8AC3E}">
        <p14:creationId xmlns:p14="http://schemas.microsoft.com/office/powerpoint/2010/main" val="10884546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ree poi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34pt Three Point Slide</a:t>
            </a:r>
          </a:p>
        </p:txBody>
      </p:sp>
      <p:cxnSp>
        <p:nvCxnSpPr>
          <p:cNvPr id="13" name="Straight Connector 12"/>
          <p:cNvCxnSpPr/>
          <p:nvPr userDrawn="1"/>
        </p:nvCxnSpPr>
        <p:spPr>
          <a:xfrm>
            <a:off x="665020" y="2992401"/>
            <a:ext cx="2992581" cy="183"/>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578929" y="2992401"/>
            <a:ext cx="2992581" cy="183"/>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8492838" y="2992401"/>
            <a:ext cx="2992581" cy="183"/>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554184" y="1925783"/>
            <a:ext cx="1246909" cy="1015663"/>
          </a:xfrm>
          <a:prstGeom prst="rect">
            <a:avLst/>
          </a:prstGeom>
          <a:noFill/>
        </p:spPr>
        <p:txBody>
          <a:bodyPr wrap="square" rtlCol="0">
            <a:spAutoFit/>
          </a:bodyPr>
          <a:lstStyle/>
          <a:p>
            <a:r>
              <a:rPr lang="en-US" sz="6000" b="1">
                <a:solidFill>
                  <a:schemeClr val="tx2">
                    <a:lumMod val="60000"/>
                    <a:lumOff val="40000"/>
                  </a:schemeClr>
                </a:solidFill>
                <a:latin typeface="Arial Black" charset="0"/>
                <a:ea typeface="Arial Black" charset="0"/>
                <a:cs typeface="Arial Black" charset="0"/>
              </a:rPr>
              <a:t>01</a:t>
            </a:r>
          </a:p>
        </p:txBody>
      </p:sp>
      <p:sp>
        <p:nvSpPr>
          <p:cNvPr id="17" name="TextBox 16"/>
          <p:cNvSpPr txBox="1"/>
          <p:nvPr userDrawn="1"/>
        </p:nvSpPr>
        <p:spPr>
          <a:xfrm>
            <a:off x="4475021" y="1925783"/>
            <a:ext cx="1246909" cy="1015663"/>
          </a:xfrm>
          <a:prstGeom prst="rect">
            <a:avLst/>
          </a:prstGeom>
          <a:noFill/>
        </p:spPr>
        <p:txBody>
          <a:bodyPr wrap="square" rtlCol="0">
            <a:spAutoFit/>
          </a:bodyPr>
          <a:lstStyle/>
          <a:p>
            <a:r>
              <a:rPr lang="en-US" sz="6000" b="1">
                <a:solidFill>
                  <a:schemeClr val="tx2">
                    <a:lumMod val="60000"/>
                    <a:lumOff val="40000"/>
                  </a:schemeClr>
                </a:solidFill>
                <a:latin typeface="Arial Black" charset="0"/>
                <a:ea typeface="Arial Black" charset="0"/>
                <a:cs typeface="Arial Black" charset="0"/>
              </a:rPr>
              <a:t>02</a:t>
            </a:r>
          </a:p>
        </p:txBody>
      </p:sp>
      <p:sp>
        <p:nvSpPr>
          <p:cNvPr id="18" name="TextBox 17"/>
          <p:cNvSpPr txBox="1"/>
          <p:nvPr userDrawn="1"/>
        </p:nvSpPr>
        <p:spPr>
          <a:xfrm>
            <a:off x="8368148" y="1925783"/>
            <a:ext cx="1246909" cy="1015663"/>
          </a:xfrm>
          <a:prstGeom prst="rect">
            <a:avLst/>
          </a:prstGeom>
          <a:noFill/>
        </p:spPr>
        <p:txBody>
          <a:bodyPr wrap="square" rtlCol="0">
            <a:spAutoFit/>
          </a:bodyPr>
          <a:lstStyle/>
          <a:p>
            <a:r>
              <a:rPr lang="en-US" sz="6000" b="1">
                <a:solidFill>
                  <a:schemeClr val="tx2">
                    <a:lumMod val="60000"/>
                    <a:lumOff val="40000"/>
                  </a:schemeClr>
                </a:solidFill>
                <a:latin typeface="Arial Black" charset="0"/>
                <a:ea typeface="Arial Black" charset="0"/>
                <a:cs typeface="Arial Black" charset="0"/>
              </a:rPr>
              <a:t>03</a:t>
            </a:r>
          </a:p>
        </p:txBody>
      </p:sp>
      <p:sp>
        <p:nvSpPr>
          <p:cNvPr id="23" name="Text Placeholder 11"/>
          <p:cNvSpPr>
            <a:spLocks noGrp="1"/>
          </p:cNvSpPr>
          <p:nvPr>
            <p:ph type="body" sz="quarter" idx="21" hasCustomPrompt="1"/>
          </p:nvPr>
        </p:nvSpPr>
        <p:spPr>
          <a:xfrm>
            <a:off x="720725" y="3230880"/>
            <a:ext cx="2936875" cy="2468880"/>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a:t>24pt body copy</a:t>
            </a:r>
          </a:p>
        </p:txBody>
      </p:sp>
      <p:sp>
        <p:nvSpPr>
          <p:cNvPr id="19" name="Text Placeholder 11"/>
          <p:cNvSpPr>
            <a:spLocks noGrp="1"/>
          </p:cNvSpPr>
          <p:nvPr>
            <p:ph type="body" sz="quarter" idx="22" hasCustomPrompt="1"/>
          </p:nvPr>
        </p:nvSpPr>
        <p:spPr>
          <a:xfrm>
            <a:off x="4601845" y="3230880"/>
            <a:ext cx="2936875" cy="2468880"/>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a:t>24pt body copy</a:t>
            </a:r>
          </a:p>
        </p:txBody>
      </p:sp>
      <p:sp>
        <p:nvSpPr>
          <p:cNvPr id="20" name="Text Placeholder 11"/>
          <p:cNvSpPr>
            <a:spLocks noGrp="1"/>
          </p:cNvSpPr>
          <p:nvPr>
            <p:ph type="body" sz="quarter" idx="23" hasCustomPrompt="1"/>
          </p:nvPr>
        </p:nvSpPr>
        <p:spPr>
          <a:xfrm>
            <a:off x="8523605" y="3230880"/>
            <a:ext cx="2936875" cy="2468880"/>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a:t>24pt body copy</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4878" y="5247860"/>
            <a:ext cx="1317026" cy="1477639"/>
          </a:xfrm>
          <a:prstGeom prst="rect">
            <a:avLst/>
          </a:prstGeom>
        </p:spPr>
      </p:pic>
    </p:spTree>
    <p:extLst>
      <p:ext uri="{BB962C8B-B14F-4D97-AF65-F5344CB8AC3E}">
        <p14:creationId xmlns:p14="http://schemas.microsoft.com/office/powerpoint/2010/main" val="7891604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ree point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34pt Three Point Slide</a:t>
            </a:r>
          </a:p>
        </p:txBody>
      </p:sp>
      <p:cxnSp>
        <p:nvCxnSpPr>
          <p:cNvPr id="13" name="Straight Connector 12"/>
          <p:cNvCxnSpPr/>
          <p:nvPr userDrawn="1"/>
        </p:nvCxnSpPr>
        <p:spPr>
          <a:xfrm>
            <a:off x="665020" y="2992401"/>
            <a:ext cx="2992581" cy="183"/>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578929" y="2992401"/>
            <a:ext cx="2992581" cy="183"/>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8492838" y="2992401"/>
            <a:ext cx="2992581" cy="183"/>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Text Placeholder 11"/>
          <p:cNvSpPr>
            <a:spLocks noGrp="1"/>
          </p:cNvSpPr>
          <p:nvPr>
            <p:ph type="body" sz="quarter" idx="21" hasCustomPrompt="1"/>
          </p:nvPr>
        </p:nvSpPr>
        <p:spPr>
          <a:xfrm>
            <a:off x="720725" y="3230880"/>
            <a:ext cx="2936875" cy="2468880"/>
          </a:xfrm>
        </p:spPr>
        <p:txBody>
          <a:bodyPr/>
          <a:lstStyle>
            <a:lvl1pPr>
              <a:defRPr baseline="0"/>
            </a:lvl1pPr>
          </a:lstStyle>
          <a:p>
            <a:pPr lvl="0"/>
            <a:r>
              <a:rPr lang="en-US"/>
              <a:t>24pt body copy</a:t>
            </a:r>
          </a:p>
        </p:txBody>
      </p:sp>
      <p:sp>
        <p:nvSpPr>
          <p:cNvPr id="24" name="Text Placeholder 11"/>
          <p:cNvSpPr>
            <a:spLocks noGrp="1"/>
          </p:cNvSpPr>
          <p:nvPr>
            <p:ph type="body" sz="quarter" idx="22" hasCustomPrompt="1"/>
          </p:nvPr>
        </p:nvSpPr>
        <p:spPr>
          <a:xfrm>
            <a:off x="4591685" y="3230880"/>
            <a:ext cx="2936875" cy="2468880"/>
          </a:xfrm>
        </p:spPr>
        <p:txBody>
          <a:bodyPr/>
          <a:lstStyle>
            <a:lvl1pPr>
              <a:defRPr baseline="0"/>
            </a:lvl1pPr>
          </a:lstStyle>
          <a:p>
            <a:pPr lvl="0"/>
            <a:r>
              <a:rPr lang="en-US"/>
              <a:t>24pt body copy</a:t>
            </a:r>
          </a:p>
        </p:txBody>
      </p:sp>
      <p:sp>
        <p:nvSpPr>
          <p:cNvPr id="25" name="Text Placeholder 11"/>
          <p:cNvSpPr>
            <a:spLocks noGrp="1"/>
          </p:cNvSpPr>
          <p:nvPr>
            <p:ph type="body" sz="quarter" idx="23" hasCustomPrompt="1"/>
          </p:nvPr>
        </p:nvSpPr>
        <p:spPr>
          <a:xfrm>
            <a:off x="8523605" y="3230880"/>
            <a:ext cx="2936875" cy="2468880"/>
          </a:xfrm>
        </p:spPr>
        <p:txBody>
          <a:bodyPr/>
          <a:lstStyle>
            <a:lvl1pPr>
              <a:defRPr baseline="0"/>
            </a:lvl1pPr>
          </a:lstStyle>
          <a:p>
            <a:pPr lvl="0"/>
            <a:r>
              <a:rPr lang="en-US"/>
              <a:t>24pt body copy</a:t>
            </a:r>
          </a:p>
        </p:txBody>
      </p:sp>
      <p:sp>
        <p:nvSpPr>
          <p:cNvPr id="20" name="Text Placeholder 22"/>
          <p:cNvSpPr>
            <a:spLocks noGrp="1"/>
          </p:cNvSpPr>
          <p:nvPr>
            <p:ph type="body" sz="quarter" idx="13" hasCustomPrompt="1"/>
          </p:nvPr>
        </p:nvSpPr>
        <p:spPr>
          <a:xfrm>
            <a:off x="698499" y="1918741"/>
            <a:ext cx="2974091" cy="864374"/>
          </a:xfrm>
          <a:prstGeom prst="rect">
            <a:avLst/>
          </a:prstGeom>
        </p:spPr>
        <p:txBody>
          <a:bodyPr anchor="b">
            <a:noAutofit/>
          </a:bodyPr>
          <a:lstStyle>
            <a:lvl1pPr marL="0" indent="0">
              <a:lnSpc>
                <a:spcPct val="100000"/>
              </a:lnSpc>
              <a:buFont typeface="Arial" charset="0"/>
              <a:buNone/>
              <a:defRPr sz="2400" b="1" i="0" spc="250" baseline="0">
                <a:solidFill>
                  <a:srgbClr val="747474"/>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24PT COLUMN TITLE</a:t>
            </a:r>
          </a:p>
        </p:txBody>
      </p:sp>
      <p:sp>
        <p:nvSpPr>
          <p:cNvPr id="21" name="Text Placeholder 22"/>
          <p:cNvSpPr>
            <a:spLocks noGrp="1"/>
          </p:cNvSpPr>
          <p:nvPr>
            <p:ph type="body" sz="quarter" idx="25" hasCustomPrompt="1"/>
          </p:nvPr>
        </p:nvSpPr>
        <p:spPr>
          <a:xfrm>
            <a:off x="4580951" y="1918741"/>
            <a:ext cx="2974091" cy="864374"/>
          </a:xfrm>
          <a:prstGeom prst="rect">
            <a:avLst/>
          </a:prstGeom>
        </p:spPr>
        <p:txBody>
          <a:bodyPr anchor="b">
            <a:noAutofit/>
          </a:bodyPr>
          <a:lstStyle>
            <a:lvl1pPr marL="0" indent="0">
              <a:lnSpc>
                <a:spcPct val="100000"/>
              </a:lnSpc>
              <a:buFont typeface="Arial" charset="0"/>
              <a:buNone/>
              <a:defRPr sz="2400" b="1" i="0" spc="250" baseline="0">
                <a:solidFill>
                  <a:srgbClr val="747474"/>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24PT COLUMN TITLE</a:t>
            </a:r>
          </a:p>
        </p:txBody>
      </p:sp>
      <p:sp>
        <p:nvSpPr>
          <p:cNvPr id="22" name="Text Placeholder 22"/>
          <p:cNvSpPr>
            <a:spLocks noGrp="1"/>
          </p:cNvSpPr>
          <p:nvPr>
            <p:ph type="body" sz="quarter" idx="26" hasCustomPrompt="1"/>
          </p:nvPr>
        </p:nvSpPr>
        <p:spPr>
          <a:xfrm>
            <a:off x="8508374" y="1918741"/>
            <a:ext cx="2974091" cy="864374"/>
          </a:xfrm>
          <a:prstGeom prst="rect">
            <a:avLst/>
          </a:prstGeom>
        </p:spPr>
        <p:txBody>
          <a:bodyPr anchor="b">
            <a:noAutofit/>
          </a:bodyPr>
          <a:lstStyle>
            <a:lvl1pPr marL="0" indent="0">
              <a:lnSpc>
                <a:spcPct val="100000"/>
              </a:lnSpc>
              <a:buFont typeface="Arial" charset="0"/>
              <a:buNone/>
              <a:defRPr sz="2400" b="1" i="0" spc="250" baseline="0">
                <a:solidFill>
                  <a:srgbClr val="747474"/>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24PT COLUMN TITLE</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4878" y="5247860"/>
            <a:ext cx="1317026" cy="1477639"/>
          </a:xfrm>
          <a:prstGeom prst="rect">
            <a:avLst/>
          </a:prstGeom>
        </p:spPr>
      </p:pic>
    </p:spTree>
    <p:extLst>
      <p:ext uri="{BB962C8B-B14F-4D97-AF65-F5344CB8AC3E}">
        <p14:creationId xmlns:p14="http://schemas.microsoft.com/office/powerpoint/2010/main" val="1362763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99341" y="542601"/>
            <a:ext cx="8282313" cy="486099"/>
          </a:xfrm>
        </p:spPr>
        <p:txBody>
          <a:bodyPr/>
          <a:lstStyle/>
          <a:p>
            <a:r>
              <a:rPr lang="en-US"/>
              <a:t>34pt Text Slide</a:t>
            </a:r>
          </a:p>
        </p:txBody>
      </p:sp>
      <p:sp>
        <p:nvSpPr>
          <p:cNvPr id="12" name="Text Placeholder 11"/>
          <p:cNvSpPr>
            <a:spLocks noGrp="1"/>
          </p:cNvSpPr>
          <p:nvPr>
            <p:ph type="body" sz="quarter" idx="21" hasCustomPrompt="1"/>
          </p:nvPr>
        </p:nvSpPr>
        <p:spPr>
          <a:xfrm>
            <a:off x="720724" y="1819275"/>
            <a:ext cx="8198423" cy="3921125"/>
          </a:xfrm>
        </p:spPr>
        <p:txBody>
          <a:bodyPr/>
          <a:lstStyle>
            <a:lvl1pPr>
              <a:defRPr baseline="0"/>
            </a:lvl1pPr>
            <a:lvl3pPr>
              <a:defRPr baseline="0"/>
            </a:lvl3pPr>
            <a:lvl4pPr>
              <a:defRPr baseline="0"/>
            </a:lvl4pPr>
          </a:lstStyle>
          <a:p>
            <a:pPr lvl="0"/>
            <a:r>
              <a:rPr lang="en-US"/>
              <a:t>24pt body copy</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47334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hart/content +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34pt Chart + Content Slide</a:t>
            </a:r>
          </a:p>
        </p:txBody>
      </p:sp>
      <p:sp>
        <p:nvSpPr>
          <p:cNvPr id="5" name="Vertical Content Placeholder 4"/>
          <p:cNvSpPr>
            <a:spLocks noGrp="1"/>
          </p:cNvSpPr>
          <p:nvPr>
            <p:ph orient="vert" sz="quarter" idx="11" hasCustomPrompt="1"/>
          </p:nvPr>
        </p:nvSpPr>
        <p:spPr>
          <a:xfrm>
            <a:off x="695325" y="1897039"/>
            <a:ext cx="10755147" cy="4025924"/>
          </a:xfrm>
          <a:prstGeom prst="rect">
            <a:avLst/>
          </a:prstGeom>
        </p:spPr>
        <p:txBody>
          <a:bodyPr vert="horz"/>
          <a:lstStyle>
            <a:lvl1pPr marL="0" indent="0">
              <a:buNone/>
              <a:defRPr baseline="0"/>
            </a:lvl1pPr>
          </a:lstStyle>
          <a:p>
            <a:pPr lvl="0"/>
            <a:r>
              <a:rPr lang="en-US"/>
              <a:t>CHART OR CONTENT HERE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b="4972"/>
          <a:stretch/>
        </p:blipFill>
        <p:spPr>
          <a:xfrm>
            <a:off x="10105048" y="5241787"/>
            <a:ext cx="1908048" cy="1616213"/>
          </a:xfrm>
          <a:prstGeom prst="rect">
            <a:avLst/>
          </a:prstGeom>
        </p:spPr>
      </p:pic>
    </p:spTree>
    <p:extLst>
      <p:ext uri="{BB962C8B-B14F-4D97-AF65-F5344CB8AC3E}">
        <p14:creationId xmlns:p14="http://schemas.microsoft.com/office/powerpoint/2010/main" val="19428511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hart/content">
    <p:spTree>
      <p:nvGrpSpPr>
        <p:cNvPr id="1" name=""/>
        <p:cNvGrpSpPr/>
        <p:nvPr/>
      </p:nvGrpSpPr>
      <p:grpSpPr>
        <a:xfrm>
          <a:off x="0" y="0"/>
          <a:ext cx="0" cy="0"/>
          <a:chOff x="0" y="0"/>
          <a:chExt cx="0" cy="0"/>
        </a:xfrm>
      </p:grpSpPr>
      <p:sp>
        <p:nvSpPr>
          <p:cNvPr id="5" name="Vertical Content Placeholder 4"/>
          <p:cNvSpPr>
            <a:spLocks noGrp="1"/>
          </p:cNvSpPr>
          <p:nvPr>
            <p:ph orient="vert" sz="quarter" idx="11" hasCustomPrompt="1"/>
          </p:nvPr>
        </p:nvSpPr>
        <p:spPr>
          <a:xfrm>
            <a:off x="695325" y="824460"/>
            <a:ext cx="10755147" cy="5101328"/>
          </a:xfrm>
          <a:prstGeom prst="rect">
            <a:avLst/>
          </a:prstGeom>
        </p:spPr>
        <p:txBody>
          <a:bodyPr vert="horz"/>
          <a:lstStyle>
            <a:lvl1pPr marL="0" indent="0">
              <a:buNone/>
              <a:defRPr baseline="0"/>
            </a:lvl1pPr>
          </a:lstStyle>
          <a:p>
            <a:pPr lvl="0"/>
            <a:r>
              <a:rPr lang="en-US"/>
              <a:t>CHART OR CONTENT HERE</a:t>
            </a: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b="4972"/>
          <a:stretch/>
        </p:blipFill>
        <p:spPr>
          <a:xfrm>
            <a:off x="10105048" y="5241787"/>
            <a:ext cx="1908048" cy="1616213"/>
          </a:xfrm>
          <a:prstGeom prst="rect">
            <a:avLst/>
          </a:prstGeom>
        </p:spPr>
      </p:pic>
    </p:spTree>
    <p:extLst>
      <p:ext uri="{BB962C8B-B14F-4D97-AF65-F5344CB8AC3E}">
        <p14:creationId xmlns:p14="http://schemas.microsoft.com/office/powerpoint/2010/main" val="12771658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hart/content only">
    <p:spTree>
      <p:nvGrpSpPr>
        <p:cNvPr id="1" name=""/>
        <p:cNvGrpSpPr/>
        <p:nvPr/>
      </p:nvGrpSpPr>
      <p:grpSpPr>
        <a:xfrm>
          <a:off x="0" y="0"/>
          <a:ext cx="0" cy="0"/>
          <a:chOff x="0" y="0"/>
          <a:chExt cx="0" cy="0"/>
        </a:xfrm>
      </p:grpSpPr>
      <p:sp>
        <p:nvSpPr>
          <p:cNvPr id="4" name="Vertical Content Placeholder 4"/>
          <p:cNvSpPr>
            <a:spLocks noGrp="1"/>
          </p:cNvSpPr>
          <p:nvPr>
            <p:ph orient="vert" sz="quarter" idx="11" hasCustomPrompt="1"/>
          </p:nvPr>
        </p:nvSpPr>
        <p:spPr>
          <a:xfrm>
            <a:off x="695325" y="824460"/>
            <a:ext cx="10755147" cy="5101328"/>
          </a:xfrm>
          <a:prstGeom prst="rect">
            <a:avLst/>
          </a:prstGeom>
        </p:spPr>
        <p:txBody>
          <a:bodyPr vert="horz"/>
          <a:lstStyle>
            <a:lvl1pPr marL="0" indent="0">
              <a:buNone/>
              <a:defRPr baseline="0"/>
            </a:lvl1pPr>
          </a:lstStyle>
          <a:p>
            <a:pPr lvl="0"/>
            <a:r>
              <a:rPr lang="en-US"/>
              <a:t>CHART OR CONTENT HERE</a:t>
            </a:r>
          </a:p>
        </p:txBody>
      </p:sp>
    </p:spTree>
    <p:extLst>
      <p:ext uri="{BB962C8B-B14F-4D97-AF65-F5344CB8AC3E}">
        <p14:creationId xmlns:p14="http://schemas.microsoft.com/office/powerpoint/2010/main" val="21462440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creenshot | laptop">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21542"/>
          <a:stretch/>
        </p:blipFill>
        <p:spPr>
          <a:xfrm>
            <a:off x="3671340" y="225286"/>
            <a:ext cx="8519029" cy="7341705"/>
          </a:xfrm>
          <a:prstGeom prst="rect">
            <a:avLst/>
          </a:prstGeom>
        </p:spPr>
      </p:pic>
      <p:sp>
        <p:nvSpPr>
          <p:cNvPr id="2" name="Title 1"/>
          <p:cNvSpPr>
            <a:spLocks noGrp="1"/>
          </p:cNvSpPr>
          <p:nvPr>
            <p:ph type="title" hasCustomPrompt="1"/>
          </p:nvPr>
        </p:nvSpPr>
        <p:spPr>
          <a:xfrm>
            <a:off x="699341" y="542601"/>
            <a:ext cx="4104671" cy="972300"/>
          </a:xfrm>
        </p:spPr>
        <p:txBody>
          <a:bodyPr/>
          <a:lstStyle/>
          <a:p>
            <a:r>
              <a:rPr lang="en-US"/>
              <a:t>34pt Screenshot Slide</a:t>
            </a:r>
          </a:p>
        </p:txBody>
      </p:sp>
      <p:sp>
        <p:nvSpPr>
          <p:cNvPr id="16" name="Text Placeholder 11"/>
          <p:cNvSpPr>
            <a:spLocks noGrp="1"/>
          </p:cNvSpPr>
          <p:nvPr>
            <p:ph type="body" sz="quarter" idx="21" hasCustomPrompt="1"/>
          </p:nvPr>
        </p:nvSpPr>
        <p:spPr>
          <a:xfrm>
            <a:off x="720725" y="1819275"/>
            <a:ext cx="4095115" cy="3921125"/>
          </a:xfrm>
        </p:spPr>
        <p:txBody>
          <a:bodyPr/>
          <a:lstStyle>
            <a:lvl1pPr>
              <a:defRPr baseline="0"/>
            </a:lvl1pPr>
          </a:lstStyle>
          <a:p>
            <a:pPr lvl="0"/>
            <a:r>
              <a:rPr lang="en-US"/>
              <a:t>24pt body copy</a:t>
            </a:r>
          </a:p>
        </p:txBody>
      </p:sp>
      <p:pic>
        <p:nvPicPr>
          <p:cNvPr id="20" name="Picture 19"/>
          <p:cNvPicPr>
            <a:picLocks noChangeAspect="1"/>
          </p:cNvPicPr>
          <p:nvPr userDrawn="1"/>
        </p:nvPicPr>
        <p:blipFill rotWithShape="1">
          <a:blip r:embed="rId3">
            <a:extLst>
              <a:ext uri="{28A0092B-C50C-407E-A947-70E740481C1C}">
                <a14:useLocalDpi xmlns:a14="http://schemas.microsoft.com/office/drawing/2010/main" val="0"/>
              </a:ext>
            </a:extLst>
          </a:blip>
          <a:srcRect t="8524" b="6116"/>
          <a:stretch/>
        </p:blipFill>
        <p:spPr>
          <a:xfrm>
            <a:off x="10514402" y="-12032"/>
            <a:ext cx="1545249" cy="1479885"/>
          </a:xfrm>
          <a:prstGeom prst="rect">
            <a:avLst/>
          </a:prstGeom>
        </p:spPr>
      </p:pic>
      <p:pic>
        <p:nvPicPr>
          <p:cNvPr id="24" name="Picture 23"/>
          <p:cNvPicPr>
            <a:picLocks noChangeAspect="1"/>
          </p:cNvPicPr>
          <p:nvPr userDrawn="1"/>
        </p:nvPicPr>
        <p:blipFill rotWithShape="1">
          <a:blip r:embed="rId4" cstate="print">
            <a:extLst>
              <a:ext uri="{28A0092B-C50C-407E-A947-70E740481C1C}">
                <a14:useLocalDpi xmlns:a14="http://schemas.microsoft.com/office/drawing/2010/main" val="0"/>
              </a:ext>
            </a:extLst>
          </a:blip>
          <a:srcRect r="8687"/>
          <a:stretch/>
        </p:blipFill>
        <p:spPr>
          <a:xfrm>
            <a:off x="4706109" y="4716379"/>
            <a:ext cx="931460" cy="1098539"/>
          </a:xfrm>
          <a:prstGeom prst="rect">
            <a:avLst/>
          </a:prstGeom>
        </p:spPr>
      </p:pic>
      <p:sp>
        <p:nvSpPr>
          <p:cNvPr id="28" name="Picture Placeholder 12"/>
          <p:cNvSpPr>
            <a:spLocks noGrp="1"/>
          </p:cNvSpPr>
          <p:nvPr>
            <p:ph type="pic" sz="quarter" idx="19" hasCustomPrompt="1"/>
          </p:nvPr>
        </p:nvSpPr>
        <p:spPr>
          <a:xfrm>
            <a:off x="5890436" y="1814678"/>
            <a:ext cx="6301563" cy="4022596"/>
          </a:xfrm>
          <a:prstGeom prst="rect">
            <a:avLst/>
          </a:prstGeom>
        </p:spPr>
        <p:txBody>
          <a:bodyPr/>
          <a:lstStyle>
            <a:lvl1pPr marL="0" indent="0">
              <a:buNone/>
              <a:defRPr>
                <a:solidFill>
                  <a:schemeClr val="tx1"/>
                </a:solidFill>
              </a:defRPr>
            </a:lvl1pPr>
          </a:lstStyle>
          <a:p>
            <a:r>
              <a:rPr lang="en-US"/>
              <a:t>INSERT IMAGE</a:t>
            </a:r>
          </a:p>
        </p:txBody>
      </p:sp>
    </p:spTree>
    <p:extLst>
      <p:ext uri="{BB962C8B-B14F-4D97-AF65-F5344CB8AC3E}">
        <p14:creationId xmlns:p14="http://schemas.microsoft.com/office/powerpoint/2010/main" val="20245541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creenshot | table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9341" y="542601"/>
            <a:ext cx="4104671" cy="972300"/>
          </a:xfrm>
        </p:spPr>
        <p:txBody>
          <a:bodyPr/>
          <a:lstStyle/>
          <a:p>
            <a:r>
              <a:rPr lang="en-US"/>
              <a:t>34pt Screenshot Slide</a:t>
            </a:r>
          </a:p>
        </p:txBody>
      </p:sp>
      <p:sp>
        <p:nvSpPr>
          <p:cNvPr id="16" name="Text Placeholder 11"/>
          <p:cNvSpPr>
            <a:spLocks noGrp="1"/>
          </p:cNvSpPr>
          <p:nvPr>
            <p:ph type="body" sz="quarter" idx="21" hasCustomPrompt="1"/>
          </p:nvPr>
        </p:nvSpPr>
        <p:spPr>
          <a:xfrm>
            <a:off x="720725" y="1819275"/>
            <a:ext cx="4095115" cy="3921125"/>
          </a:xfrm>
        </p:spPr>
        <p:txBody>
          <a:bodyPr/>
          <a:lstStyle>
            <a:lvl1pPr>
              <a:defRPr baseline="0"/>
            </a:lvl1pPr>
          </a:lstStyle>
          <a:p>
            <a:pPr lvl="0"/>
            <a:r>
              <a:rPr lang="en-US"/>
              <a:t>24pt body copy</a:t>
            </a:r>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r="-2470" b="4972"/>
          <a:stretch/>
        </p:blipFill>
        <p:spPr>
          <a:xfrm>
            <a:off x="3960216" y="5241787"/>
            <a:ext cx="1955162" cy="1616213"/>
          </a:xfrm>
          <a:prstGeom prst="rect">
            <a:avLst/>
          </a:prstGeom>
        </p:spPr>
      </p:pic>
      <p:pic>
        <p:nvPicPr>
          <p:cNvPr id="14" name="Pictur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b="17223"/>
          <a:stretch/>
        </p:blipFill>
        <p:spPr>
          <a:xfrm>
            <a:off x="5504407" y="436728"/>
            <a:ext cx="6065658" cy="6428096"/>
          </a:xfrm>
          <a:prstGeom prst="rect">
            <a:avLst/>
          </a:prstGeom>
        </p:spPr>
      </p:pic>
      <p:sp>
        <p:nvSpPr>
          <p:cNvPr id="15" name="Picture Placeholder 12"/>
          <p:cNvSpPr>
            <a:spLocks noGrp="1"/>
          </p:cNvSpPr>
          <p:nvPr>
            <p:ph type="pic" sz="quarter" idx="19" hasCustomPrompt="1"/>
          </p:nvPr>
        </p:nvSpPr>
        <p:spPr>
          <a:xfrm>
            <a:off x="6307130" y="1226634"/>
            <a:ext cx="4473941" cy="5631366"/>
          </a:xfrm>
          <a:prstGeom prst="rect">
            <a:avLst/>
          </a:prstGeom>
        </p:spPr>
        <p:txBody>
          <a:bodyPr/>
          <a:lstStyle>
            <a:lvl1pPr marL="0" indent="0">
              <a:buNone/>
              <a:defRPr>
                <a:solidFill>
                  <a:schemeClr val="bg1"/>
                </a:solidFill>
              </a:defRPr>
            </a:lvl1pPr>
          </a:lstStyle>
          <a:p>
            <a:r>
              <a:rPr lang="en-US"/>
              <a:t>INSERT IMAGE</a:t>
            </a:r>
          </a:p>
        </p:txBody>
      </p:sp>
    </p:spTree>
    <p:extLst>
      <p:ext uri="{BB962C8B-B14F-4D97-AF65-F5344CB8AC3E}">
        <p14:creationId xmlns:p14="http://schemas.microsoft.com/office/powerpoint/2010/main" val="5041179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 | half image">
    <p:spTree>
      <p:nvGrpSpPr>
        <p:cNvPr id="1" name=""/>
        <p:cNvGrpSpPr/>
        <p:nvPr/>
      </p:nvGrpSpPr>
      <p:grpSpPr>
        <a:xfrm>
          <a:off x="0" y="0"/>
          <a:ext cx="0" cy="0"/>
          <a:chOff x="0" y="0"/>
          <a:chExt cx="0" cy="0"/>
        </a:xfrm>
      </p:grpSpPr>
      <p:pic>
        <p:nvPicPr>
          <p:cNvPr id="21" name="pasted-image.pdf"/>
          <p:cNvPicPr>
            <a:picLocks noChangeAspect="1"/>
          </p:cNvPicPr>
          <p:nvPr userDrawn="1"/>
        </p:nvPicPr>
        <p:blipFill>
          <a:blip r:embed="rId2">
            <a:biLevel thresh="25000"/>
            <a:extLst/>
          </a:blip>
          <a:stretch>
            <a:fillRect/>
          </a:stretch>
        </p:blipFill>
        <p:spPr>
          <a:xfrm>
            <a:off x="-3224051" y="-2266508"/>
            <a:ext cx="253904" cy="705991"/>
          </a:xfrm>
          <a:prstGeom prst="rect">
            <a:avLst/>
          </a:prstGeom>
          <a:ln w="12700">
            <a:miter lim="400000"/>
          </a:ln>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7577" t="32248" r="1953"/>
          <a:stretch/>
        </p:blipFill>
        <p:spPr>
          <a:xfrm>
            <a:off x="6086901" y="0"/>
            <a:ext cx="6105099" cy="6858000"/>
          </a:xfrm>
          <a:prstGeom prst="rect">
            <a:avLst/>
          </a:prstGeom>
        </p:spPr>
      </p:pic>
      <p:sp>
        <p:nvSpPr>
          <p:cNvPr id="12" name="Text Placeholder 1"/>
          <p:cNvSpPr>
            <a:spLocks noGrp="1"/>
          </p:cNvSpPr>
          <p:nvPr>
            <p:ph idx="1" hasCustomPrompt="1"/>
          </p:nvPr>
        </p:nvSpPr>
        <p:spPr>
          <a:xfrm>
            <a:off x="718676" y="1663091"/>
            <a:ext cx="4662793" cy="2685807"/>
          </a:xfrm>
          <a:prstGeom prst="rect">
            <a:avLst/>
          </a:prstGeom>
        </p:spPr>
        <p:txBody>
          <a:bodyPr vert="horz" lIns="0" tIns="45720" rIns="91440" bIns="45720" rtlCol="0" anchor="b">
            <a:noAutofit/>
          </a:bodyPr>
          <a:lstStyle>
            <a:lvl1pPr marL="0" marR="0" indent="0" algn="l" defTabSz="914400" rtl="0" eaLnBrk="1" fontAlgn="auto" latinLnBrk="0" hangingPunct="1">
              <a:lnSpc>
                <a:spcPct val="120000"/>
              </a:lnSpc>
              <a:spcBef>
                <a:spcPts val="0"/>
              </a:spcBef>
              <a:spcAft>
                <a:spcPts val="600"/>
              </a:spcAft>
              <a:buClr>
                <a:schemeClr val="accent1"/>
              </a:buClr>
              <a:buSzTx/>
              <a:buFont typeface="HiraginoSans-W3" charset="-128"/>
              <a:buNone/>
              <a:tabLst/>
              <a:defRPr sz="2400" b="1" i="0" spc="0" baseline="0">
                <a:solidFill>
                  <a:srgbClr val="747474"/>
                </a:solidFill>
                <a:latin typeface="Georgia" charset="0"/>
                <a:ea typeface="Georgia" charset="0"/>
                <a:cs typeface="Georgia" charset="0"/>
              </a:defRPr>
            </a:lvl1pPr>
          </a:lstStyle>
          <a:p>
            <a:pPr marL="0" marR="0" lvl="0" indent="0" algn="l" defTabSz="914400" rtl="0" eaLnBrk="1" fontAlgn="auto" latinLnBrk="0" hangingPunct="1">
              <a:lnSpc>
                <a:spcPct val="110000"/>
              </a:lnSpc>
              <a:spcBef>
                <a:spcPts val="0"/>
              </a:spcBef>
              <a:spcAft>
                <a:spcPts val="600"/>
              </a:spcAft>
              <a:buClr>
                <a:schemeClr val="accent1"/>
              </a:buClr>
              <a:buSzTx/>
              <a:buFont typeface="HiraginoSans-W3" charset="-128"/>
              <a:buNone/>
              <a:tabLst/>
              <a:defRPr/>
            </a:pPr>
            <a:r>
              <a:rPr lang="en-US"/>
              <a:t>24pt Quote Slide</a:t>
            </a:r>
          </a:p>
        </p:txBody>
      </p:sp>
      <p:sp>
        <p:nvSpPr>
          <p:cNvPr id="13" name="Text Placeholder 11"/>
          <p:cNvSpPr>
            <a:spLocks noGrp="1"/>
          </p:cNvSpPr>
          <p:nvPr>
            <p:ph type="body" sz="quarter" idx="21" hasCustomPrompt="1"/>
          </p:nvPr>
        </p:nvSpPr>
        <p:spPr>
          <a:xfrm>
            <a:off x="705735" y="4766056"/>
            <a:ext cx="4690724" cy="434714"/>
          </a:xfrm>
        </p:spPr>
        <p:txBody>
          <a:bodyPr lIns="0">
            <a:normAutofit/>
          </a:bodyPr>
          <a:lstStyle>
            <a:lvl1pPr marL="0" indent="0">
              <a:spcAft>
                <a:spcPts val="500"/>
              </a:spcAft>
              <a:buNone/>
              <a:defRPr sz="2000" b="1" baseline="0">
                <a:solidFill>
                  <a:srgbClr val="747474"/>
                </a:solidFill>
              </a:defRPr>
            </a:lvl1pPr>
          </a:lstStyle>
          <a:p>
            <a:pPr lvl="0"/>
            <a:r>
              <a:rPr lang="en-US"/>
              <a:t>20pt Name, Occupation</a:t>
            </a:r>
          </a:p>
        </p:txBody>
      </p:sp>
      <p:sp>
        <p:nvSpPr>
          <p:cNvPr id="14" name="Text Placeholder 11"/>
          <p:cNvSpPr>
            <a:spLocks noGrp="1"/>
          </p:cNvSpPr>
          <p:nvPr>
            <p:ph type="body" sz="quarter" idx="22" hasCustomPrompt="1"/>
          </p:nvPr>
        </p:nvSpPr>
        <p:spPr>
          <a:xfrm>
            <a:off x="705735" y="5125820"/>
            <a:ext cx="4690724" cy="434714"/>
          </a:xfrm>
        </p:spPr>
        <p:txBody>
          <a:bodyPr lIns="0">
            <a:normAutofit/>
          </a:bodyPr>
          <a:lstStyle>
            <a:lvl1pPr marL="0" indent="0">
              <a:spcAft>
                <a:spcPts val="500"/>
              </a:spcAft>
              <a:buNone/>
              <a:defRPr sz="2000" b="0" baseline="0">
                <a:solidFill>
                  <a:srgbClr val="747474"/>
                </a:solidFill>
              </a:defRPr>
            </a:lvl1pPr>
          </a:lstStyle>
          <a:p>
            <a:pPr lvl="0"/>
            <a:r>
              <a:rPr lang="en-US"/>
              <a:t>20pt Location</a:t>
            </a:r>
          </a:p>
        </p:txBody>
      </p:sp>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8965" y="247926"/>
            <a:ext cx="1658112" cy="1627632"/>
          </a:xfrm>
          <a:prstGeom prst="rect">
            <a:avLst/>
          </a:prstGeom>
        </p:spPr>
      </p:pic>
    </p:spTree>
    <p:extLst>
      <p:ext uri="{BB962C8B-B14F-4D97-AF65-F5344CB8AC3E}">
        <p14:creationId xmlns:p14="http://schemas.microsoft.com/office/powerpoint/2010/main" val="5140412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quote | half image">
    <p:spTree>
      <p:nvGrpSpPr>
        <p:cNvPr id="1" name=""/>
        <p:cNvGrpSpPr/>
        <p:nvPr/>
      </p:nvGrpSpPr>
      <p:grpSpPr>
        <a:xfrm>
          <a:off x="0" y="0"/>
          <a:ext cx="0" cy="0"/>
          <a:chOff x="0" y="0"/>
          <a:chExt cx="0" cy="0"/>
        </a:xfrm>
      </p:grpSpPr>
      <p:pic>
        <p:nvPicPr>
          <p:cNvPr id="21" name="pasted-image.pdf"/>
          <p:cNvPicPr>
            <a:picLocks noChangeAspect="1"/>
          </p:cNvPicPr>
          <p:nvPr userDrawn="1"/>
        </p:nvPicPr>
        <p:blipFill>
          <a:blip r:embed="rId2">
            <a:biLevel thresh="25000"/>
            <a:extLst/>
          </a:blip>
          <a:stretch>
            <a:fillRect/>
          </a:stretch>
        </p:blipFill>
        <p:spPr>
          <a:xfrm>
            <a:off x="-3224051" y="-2266508"/>
            <a:ext cx="253904" cy="705991"/>
          </a:xfrm>
          <a:prstGeom prst="rect">
            <a:avLst/>
          </a:prstGeom>
          <a:ln w="12700">
            <a:miter lim="400000"/>
          </a:ln>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8965" y="247926"/>
            <a:ext cx="1658112" cy="1627632"/>
          </a:xfrm>
          <a:prstGeom prst="rect">
            <a:avLst/>
          </a:prstGeom>
        </p:spPr>
      </p:pic>
      <p:sp>
        <p:nvSpPr>
          <p:cNvPr id="7" name="Picture Placeholder 6"/>
          <p:cNvSpPr>
            <a:spLocks noGrp="1"/>
          </p:cNvSpPr>
          <p:nvPr>
            <p:ph type="pic" sz="quarter" idx="24"/>
          </p:nvPr>
        </p:nvSpPr>
        <p:spPr>
          <a:xfrm>
            <a:off x="6127845" y="0"/>
            <a:ext cx="6064155" cy="6858000"/>
          </a:xfrm>
        </p:spPr>
        <p:txBody>
          <a:bodyPr/>
          <a:lstStyle/>
          <a:p>
            <a:endParaRPr lang="en-US"/>
          </a:p>
        </p:txBody>
      </p:sp>
      <p:sp>
        <p:nvSpPr>
          <p:cNvPr id="19" name="Text Placeholder 19"/>
          <p:cNvSpPr>
            <a:spLocks noGrp="1"/>
          </p:cNvSpPr>
          <p:nvPr>
            <p:ph type="body" sz="quarter" idx="11" hasCustomPrompt="1"/>
          </p:nvPr>
        </p:nvSpPr>
        <p:spPr>
          <a:xfrm>
            <a:off x="715617" y="2626043"/>
            <a:ext cx="4989147" cy="2710232"/>
          </a:xfrm>
          <a:prstGeom prst="rect">
            <a:avLst/>
          </a:prstGeom>
        </p:spPr>
        <p:txBody>
          <a:bodyPr anchor="ctr"/>
          <a:lstStyle>
            <a:lvl1pPr marL="0" indent="0" algn="l">
              <a:lnSpc>
                <a:spcPct val="100000"/>
              </a:lnSpc>
              <a:spcBef>
                <a:spcPts val="0"/>
              </a:spcBef>
              <a:buNone/>
              <a:defRPr sz="4000" b="0" baseline="0">
                <a:solidFill>
                  <a:schemeClr val="tx1"/>
                </a:solidFill>
                <a:latin typeface="+mj-lt"/>
              </a:defRPr>
            </a:lvl1pPr>
            <a:lvl2pPr>
              <a:defRPr sz="4800"/>
            </a:lvl2pPr>
            <a:lvl3pPr>
              <a:defRPr sz="4800"/>
            </a:lvl3pPr>
            <a:lvl4pPr>
              <a:defRPr sz="4800"/>
            </a:lvl4pPr>
            <a:lvl5pPr>
              <a:defRPr sz="4800"/>
            </a:lvl5pPr>
          </a:lstStyle>
          <a:p>
            <a:pPr lvl="0"/>
            <a:r>
              <a:rPr lang="en-US" b="1"/>
              <a:t>40pt Divider Slide</a:t>
            </a:r>
          </a:p>
        </p:txBody>
      </p:sp>
    </p:spTree>
    <p:extLst>
      <p:ext uri="{BB962C8B-B14F-4D97-AF65-F5344CB8AC3E}">
        <p14:creationId xmlns:p14="http://schemas.microsoft.com/office/powerpoint/2010/main" val="29488964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 custom image">
    <p:spTree>
      <p:nvGrpSpPr>
        <p:cNvPr id="1" name=""/>
        <p:cNvGrpSpPr/>
        <p:nvPr/>
      </p:nvGrpSpPr>
      <p:grpSpPr>
        <a:xfrm>
          <a:off x="0" y="0"/>
          <a:ext cx="0" cy="0"/>
          <a:chOff x="0" y="0"/>
          <a:chExt cx="0" cy="0"/>
        </a:xfrm>
      </p:grpSpPr>
      <p:pic>
        <p:nvPicPr>
          <p:cNvPr id="21" name="pasted-image.pdf"/>
          <p:cNvPicPr>
            <a:picLocks noChangeAspect="1"/>
          </p:cNvPicPr>
          <p:nvPr userDrawn="1"/>
        </p:nvPicPr>
        <p:blipFill>
          <a:blip r:embed="rId2">
            <a:biLevel thresh="25000"/>
            <a:extLst/>
          </a:blip>
          <a:stretch>
            <a:fillRect/>
          </a:stretch>
        </p:blipFill>
        <p:spPr>
          <a:xfrm>
            <a:off x="-3224051" y="-2266508"/>
            <a:ext cx="253904" cy="705991"/>
          </a:xfrm>
          <a:prstGeom prst="rect">
            <a:avLst/>
          </a:prstGeom>
          <a:ln w="12700">
            <a:miter lim="400000"/>
          </a:ln>
        </p:spPr>
      </p:pic>
      <p:sp>
        <p:nvSpPr>
          <p:cNvPr id="13" name="Picture Placeholder 3"/>
          <p:cNvSpPr>
            <a:spLocks noGrp="1"/>
          </p:cNvSpPr>
          <p:nvPr>
            <p:ph type="pic" sz="quarter" idx="13" hasCustomPrompt="1"/>
          </p:nvPr>
        </p:nvSpPr>
        <p:spPr>
          <a:xfrm>
            <a:off x="6086475" y="0"/>
            <a:ext cx="6105525" cy="6858000"/>
          </a:xfrm>
          <a:prstGeom prst="rect">
            <a:avLst/>
          </a:prstGeom>
        </p:spPr>
        <p:txBody>
          <a:bodyPr/>
          <a:lstStyle>
            <a:lvl1pPr marL="0" indent="0">
              <a:buNone/>
              <a:defRPr/>
            </a:lvl1pPr>
          </a:lstStyle>
          <a:p>
            <a:r>
              <a:rPr lang="en-US"/>
              <a:t>IMAGE GOES HERE</a:t>
            </a:r>
          </a:p>
        </p:txBody>
      </p:sp>
      <p:sp>
        <p:nvSpPr>
          <p:cNvPr id="16" name="Text Placeholder 1"/>
          <p:cNvSpPr>
            <a:spLocks noGrp="1"/>
          </p:cNvSpPr>
          <p:nvPr>
            <p:ph idx="1" hasCustomPrompt="1"/>
          </p:nvPr>
        </p:nvSpPr>
        <p:spPr>
          <a:xfrm>
            <a:off x="718676" y="1663091"/>
            <a:ext cx="4662793" cy="2685807"/>
          </a:xfrm>
          <a:prstGeom prst="rect">
            <a:avLst/>
          </a:prstGeom>
        </p:spPr>
        <p:txBody>
          <a:bodyPr vert="horz" lIns="0" tIns="45720" rIns="91440" bIns="45720" rtlCol="0" anchor="b">
            <a:noAutofit/>
          </a:bodyPr>
          <a:lstStyle>
            <a:lvl1pPr marL="0" marR="0" indent="0" algn="l" defTabSz="914400" rtl="0" eaLnBrk="1" fontAlgn="auto" latinLnBrk="0" hangingPunct="1">
              <a:lnSpc>
                <a:spcPct val="120000"/>
              </a:lnSpc>
              <a:spcBef>
                <a:spcPts val="0"/>
              </a:spcBef>
              <a:spcAft>
                <a:spcPts val="600"/>
              </a:spcAft>
              <a:buClr>
                <a:schemeClr val="accent1"/>
              </a:buClr>
              <a:buSzTx/>
              <a:buFont typeface="HiraginoSans-W3" charset="-128"/>
              <a:buNone/>
              <a:tabLst/>
              <a:defRPr sz="2400" b="1" i="0" spc="0" baseline="0">
                <a:solidFill>
                  <a:srgbClr val="747474"/>
                </a:solidFill>
                <a:latin typeface="Georgia" charset="0"/>
                <a:ea typeface="Georgia" charset="0"/>
                <a:cs typeface="Georgia" charset="0"/>
              </a:defRPr>
            </a:lvl1pPr>
          </a:lstStyle>
          <a:p>
            <a:pPr marL="0" marR="0" lvl="0" indent="0" algn="l" defTabSz="914400" rtl="0" eaLnBrk="1" fontAlgn="auto" latinLnBrk="0" hangingPunct="1">
              <a:lnSpc>
                <a:spcPct val="110000"/>
              </a:lnSpc>
              <a:spcBef>
                <a:spcPts val="0"/>
              </a:spcBef>
              <a:spcAft>
                <a:spcPts val="600"/>
              </a:spcAft>
              <a:buClr>
                <a:schemeClr val="accent1"/>
              </a:buClr>
              <a:buSzTx/>
              <a:buFont typeface="HiraginoSans-W3" charset="-128"/>
              <a:buNone/>
              <a:tabLst/>
              <a:defRPr/>
            </a:pPr>
            <a:r>
              <a:rPr lang="en-US"/>
              <a:t>24pt Quote Slide</a:t>
            </a:r>
          </a:p>
        </p:txBody>
      </p:sp>
      <p:sp>
        <p:nvSpPr>
          <p:cNvPr id="17" name="Text Placeholder 11"/>
          <p:cNvSpPr>
            <a:spLocks noGrp="1"/>
          </p:cNvSpPr>
          <p:nvPr>
            <p:ph type="body" sz="quarter" idx="21" hasCustomPrompt="1"/>
          </p:nvPr>
        </p:nvSpPr>
        <p:spPr>
          <a:xfrm>
            <a:off x="705735" y="4766056"/>
            <a:ext cx="4690724" cy="434714"/>
          </a:xfrm>
        </p:spPr>
        <p:txBody>
          <a:bodyPr lIns="0">
            <a:normAutofit/>
          </a:bodyPr>
          <a:lstStyle>
            <a:lvl1pPr marL="0" indent="0">
              <a:spcAft>
                <a:spcPts val="500"/>
              </a:spcAft>
              <a:buNone/>
              <a:defRPr sz="2000" b="1" baseline="0">
                <a:solidFill>
                  <a:srgbClr val="747474"/>
                </a:solidFill>
              </a:defRPr>
            </a:lvl1pPr>
          </a:lstStyle>
          <a:p>
            <a:pPr lvl="0"/>
            <a:r>
              <a:rPr lang="en-US"/>
              <a:t>20pt Name, Occupation</a:t>
            </a:r>
          </a:p>
        </p:txBody>
      </p:sp>
      <p:sp>
        <p:nvSpPr>
          <p:cNvPr id="18" name="Text Placeholder 11"/>
          <p:cNvSpPr>
            <a:spLocks noGrp="1"/>
          </p:cNvSpPr>
          <p:nvPr>
            <p:ph type="body" sz="quarter" idx="22" hasCustomPrompt="1"/>
          </p:nvPr>
        </p:nvSpPr>
        <p:spPr>
          <a:xfrm>
            <a:off x="705735" y="5125820"/>
            <a:ext cx="4690724" cy="434714"/>
          </a:xfrm>
        </p:spPr>
        <p:txBody>
          <a:bodyPr lIns="0">
            <a:normAutofit/>
          </a:bodyPr>
          <a:lstStyle>
            <a:lvl1pPr marL="0" indent="0">
              <a:spcAft>
                <a:spcPts val="500"/>
              </a:spcAft>
              <a:buNone/>
              <a:defRPr sz="2000" b="0" baseline="0">
                <a:solidFill>
                  <a:srgbClr val="747474"/>
                </a:solidFill>
              </a:defRPr>
            </a:lvl1pPr>
          </a:lstStyle>
          <a:p>
            <a:pPr lvl="0"/>
            <a:r>
              <a:rPr lang="en-US"/>
              <a:t>20pt Location</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8965" y="247926"/>
            <a:ext cx="1658112" cy="1627632"/>
          </a:xfrm>
          <a:prstGeom prst="rect">
            <a:avLst/>
          </a:prstGeom>
        </p:spPr>
      </p:pic>
    </p:spTree>
    <p:extLst>
      <p:ext uri="{BB962C8B-B14F-4D97-AF65-F5344CB8AC3E}">
        <p14:creationId xmlns:p14="http://schemas.microsoft.com/office/powerpoint/2010/main" val="6494504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1" name="Text Placeholder 19"/>
          <p:cNvSpPr>
            <a:spLocks noGrp="1"/>
          </p:cNvSpPr>
          <p:nvPr>
            <p:ph type="body" sz="quarter" idx="11" hasCustomPrompt="1"/>
          </p:nvPr>
        </p:nvSpPr>
        <p:spPr>
          <a:xfrm>
            <a:off x="715617" y="2626043"/>
            <a:ext cx="9382539" cy="1605915"/>
          </a:xfrm>
          <a:prstGeom prst="rect">
            <a:avLst/>
          </a:prstGeom>
        </p:spPr>
        <p:txBody>
          <a:bodyPr anchor="ctr"/>
          <a:lstStyle>
            <a:lvl1pPr marL="0" indent="0" algn="l">
              <a:lnSpc>
                <a:spcPct val="100000"/>
              </a:lnSpc>
              <a:spcBef>
                <a:spcPts val="0"/>
              </a:spcBef>
              <a:buNone/>
              <a:defRPr sz="4000" b="0" baseline="0">
                <a:solidFill>
                  <a:schemeClr val="tx1"/>
                </a:solidFill>
                <a:latin typeface="+mj-lt"/>
              </a:defRPr>
            </a:lvl1pPr>
            <a:lvl2pPr>
              <a:defRPr sz="4800"/>
            </a:lvl2pPr>
            <a:lvl3pPr>
              <a:defRPr sz="4800"/>
            </a:lvl3pPr>
            <a:lvl4pPr>
              <a:defRPr sz="4800"/>
            </a:lvl4pPr>
            <a:lvl5pPr>
              <a:defRPr sz="4800"/>
            </a:lvl5pPr>
          </a:lstStyle>
          <a:p>
            <a:pPr lvl="0"/>
            <a:r>
              <a:rPr lang="en-US" b="1"/>
              <a:t>40pt Divider Slide</a:t>
            </a:r>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r="5731"/>
          <a:stretch/>
        </p:blipFill>
        <p:spPr>
          <a:xfrm>
            <a:off x="9512490" y="3729705"/>
            <a:ext cx="2674961" cy="3128295"/>
          </a:xfrm>
          <a:prstGeom prst="rect">
            <a:avLst/>
          </a:prstGeom>
        </p:spPr>
      </p:pic>
    </p:spTree>
    <p:extLst>
      <p:ext uri="{BB962C8B-B14F-4D97-AF65-F5344CB8AC3E}">
        <p14:creationId xmlns:p14="http://schemas.microsoft.com/office/powerpoint/2010/main" val="5948376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a:extLst>
              <a:ext uri="{28A0092B-C50C-407E-A947-70E740481C1C}">
                <a14:useLocalDpi xmlns:a14="http://schemas.microsoft.com/office/drawing/2010/main" val="0"/>
              </a:ext>
            </a:extLst>
          </a:blip>
          <a:srcRect t="6741" r="4516"/>
          <a:stretch/>
        </p:blipFill>
        <p:spPr>
          <a:xfrm>
            <a:off x="10071312" y="-13648"/>
            <a:ext cx="2116139" cy="2506885"/>
          </a:xfrm>
          <a:prstGeom prst="rect">
            <a:avLst/>
          </a:prstGeom>
        </p:spPr>
      </p:pic>
    </p:spTree>
    <p:extLst>
      <p:ext uri="{BB962C8B-B14F-4D97-AF65-F5344CB8AC3E}">
        <p14:creationId xmlns:p14="http://schemas.microsoft.com/office/powerpoint/2010/main" val="2142364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s + custom imag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21482" y="1023582"/>
            <a:ext cx="2093497" cy="2612728"/>
          </a:xfrm>
          <a:prstGeom prst="rect">
            <a:avLst/>
          </a:prstGeom>
        </p:spPr>
      </p:pic>
      <p:sp>
        <p:nvSpPr>
          <p:cNvPr id="9" name="Title 1"/>
          <p:cNvSpPr>
            <a:spLocks noGrp="1"/>
          </p:cNvSpPr>
          <p:nvPr>
            <p:ph type="title" hasCustomPrompt="1"/>
          </p:nvPr>
        </p:nvSpPr>
        <p:spPr>
          <a:xfrm>
            <a:off x="699341" y="542601"/>
            <a:ext cx="6261017" cy="486099"/>
          </a:xfrm>
        </p:spPr>
        <p:txBody>
          <a:bodyPr/>
          <a:lstStyle/>
          <a:p>
            <a:r>
              <a:rPr lang="en-US"/>
              <a:t>34pt Text Slide</a:t>
            </a:r>
          </a:p>
        </p:txBody>
      </p:sp>
      <p:sp>
        <p:nvSpPr>
          <p:cNvPr id="6" name="Picture Placeholder 5"/>
          <p:cNvSpPr>
            <a:spLocks noGrp="1"/>
          </p:cNvSpPr>
          <p:nvPr>
            <p:ph type="pic" sz="quarter" idx="20"/>
          </p:nvPr>
        </p:nvSpPr>
        <p:spPr>
          <a:xfrm>
            <a:off x="8651744" y="3439285"/>
            <a:ext cx="2943070" cy="2893278"/>
          </a:xfrm>
          <a:prstGeom prst="ellipse">
            <a:avLst/>
          </a:prstGeom>
        </p:spPr>
        <p:txBody>
          <a:bodyPr/>
          <a:lstStyle>
            <a:lvl1pPr marL="0" indent="0">
              <a:buNone/>
              <a:defRPr/>
            </a:lvl1pPr>
          </a:lstStyle>
          <a:p>
            <a:r>
              <a:rPr lang="en-US"/>
              <a:t>Drag picture to placeholder or click icon to add</a:t>
            </a:r>
          </a:p>
        </p:txBody>
      </p:sp>
      <p:pic>
        <p:nvPicPr>
          <p:cNvPr id="53" name="pasted-image.pdf"/>
          <p:cNvPicPr>
            <a:picLocks noChangeAspect="1"/>
          </p:cNvPicPr>
          <p:nvPr userDrawn="1"/>
        </p:nvPicPr>
        <p:blipFill>
          <a:blip r:embed="rId3">
            <a:extLst/>
          </a:blip>
          <a:stretch>
            <a:fillRect/>
          </a:stretch>
        </p:blipFill>
        <p:spPr>
          <a:xfrm>
            <a:off x="8910374" y="5863392"/>
            <a:ext cx="366170" cy="419325"/>
          </a:xfrm>
          <a:prstGeom prst="rect">
            <a:avLst/>
          </a:prstGeom>
          <a:ln w="12700">
            <a:miter lim="400000"/>
          </a:ln>
        </p:spPr>
      </p:pic>
      <p:sp>
        <p:nvSpPr>
          <p:cNvPr id="12" name="Text Placeholder 11"/>
          <p:cNvSpPr>
            <a:spLocks noGrp="1"/>
          </p:cNvSpPr>
          <p:nvPr>
            <p:ph type="body" sz="quarter" idx="21" hasCustomPrompt="1"/>
          </p:nvPr>
        </p:nvSpPr>
        <p:spPr>
          <a:xfrm>
            <a:off x="720725" y="1819275"/>
            <a:ext cx="6197600" cy="3921125"/>
          </a:xfrm>
        </p:spPr>
        <p:txBody>
          <a:bodyPr/>
          <a:lstStyle>
            <a:lvl1pPr>
              <a:defRPr baseline="0"/>
            </a:lvl1pPr>
            <a:lvl3pPr>
              <a:defRPr baseline="0"/>
            </a:lvl3pPr>
            <a:lvl4pPr>
              <a:defRPr baseline="0"/>
            </a:lvl4pPr>
          </a:lstStyle>
          <a:p>
            <a:pPr lvl="0"/>
            <a:r>
              <a:rPr lang="en-US"/>
              <a:t>24pt body copy</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133324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p:cNvSpPr/>
          <p:nvPr userDrawn="1"/>
        </p:nvSpPr>
        <p:spPr>
          <a:xfrm>
            <a:off x="0" y="6295869"/>
            <a:ext cx="1409075" cy="562131"/>
          </a:xfrm>
          <a:prstGeom prst="rect">
            <a:avLst/>
          </a:prstGeom>
          <a:solidFill>
            <a:srgbClr val="E7E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84268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43000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sp>
        <p:nvSpPr>
          <p:cNvPr id="12" name="Freeform 11"/>
          <p:cNvSpPr/>
          <p:nvPr userDrawn="1"/>
        </p:nvSpPr>
        <p:spPr>
          <a:xfrm>
            <a:off x="0" y="0"/>
            <a:ext cx="1157591" cy="1783688"/>
          </a:xfrm>
          <a:custGeom>
            <a:avLst/>
            <a:gdLst>
              <a:gd name="connsiteX0" fmla="*/ 0 w 1157591"/>
              <a:gd name="connsiteY0" fmla="*/ 0 h 1783688"/>
              <a:gd name="connsiteX1" fmla="*/ 777607 w 1157591"/>
              <a:gd name="connsiteY1" fmla="*/ 0 h 1783688"/>
              <a:gd name="connsiteX2" fmla="*/ 883032 w 1157591"/>
              <a:gd name="connsiteY2" fmla="*/ 90482 h 1783688"/>
              <a:gd name="connsiteX3" fmla="*/ 1157382 w 1157591"/>
              <a:gd name="connsiteY3" fmla="*/ 690420 h 1783688"/>
              <a:gd name="connsiteX4" fmla="*/ 1157591 w 1157591"/>
              <a:gd name="connsiteY4" fmla="*/ 694721 h 1783688"/>
              <a:gd name="connsiteX5" fmla="*/ 1157591 w 1157591"/>
              <a:gd name="connsiteY5" fmla="*/ 888941 h 1783688"/>
              <a:gd name="connsiteX6" fmla="*/ 1157382 w 1157591"/>
              <a:gd name="connsiteY6" fmla="*/ 893243 h 1783688"/>
              <a:gd name="connsiteX7" fmla="*/ 208807 w 1157591"/>
              <a:gd name="connsiteY7" fmla="*/ 1783688 h 1783688"/>
              <a:gd name="connsiteX8" fmla="*/ 16644 w 1157591"/>
              <a:gd name="connsiteY8" fmla="*/ 1763537 h 1783688"/>
              <a:gd name="connsiteX9" fmla="*/ 0 w 1157591"/>
              <a:gd name="connsiteY9" fmla="*/ 1758163 h 1783688"/>
              <a:gd name="connsiteX10" fmla="*/ 0 w 1157591"/>
              <a:gd name="connsiteY10" fmla="*/ 1252833 h 1783688"/>
              <a:gd name="connsiteX11" fmla="*/ 23235 w 1157591"/>
              <a:gd name="connsiteY11" fmla="*/ 1266459 h 1783688"/>
              <a:gd name="connsiteX12" fmla="*/ 208807 w 1157591"/>
              <a:gd name="connsiteY12" fmla="*/ 1306939 h 1783688"/>
              <a:gd name="connsiteX13" fmla="*/ 685556 w 1157591"/>
              <a:gd name="connsiteY13" fmla="*/ 791831 h 1783688"/>
              <a:gd name="connsiteX14" fmla="*/ 208807 w 1157591"/>
              <a:gd name="connsiteY14" fmla="*/ 276723 h 1783688"/>
              <a:gd name="connsiteX15" fmla="*/ 23235 w 1157591"/>
              <a:gd name="connsiteY15" fmla="*/ 317203 h 1783688"/>
              <a:gd name="connsiteX16" fmla="*/ 0 w 1157591"/>
              <a:gd name="connsiteY16" fmla="*/ 330829 h 178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591" h="1783688">
                <a:moveTo>
                  <a:pt x="0" y="0"/>
                </a:moveTo>
                <a:lnTo>
                  <a:pt x="777607" y="0"/>
                </a:lnTo>
                <a:lnTo>
                  <a:pt x="883032" y="90482"/>
                </a:lnTo>
                <a:cubicBezTo>
                  <a:pt x="1034012" y="247537"/>
                  <a:pt x="1134596" y="457016"/>
                  <a:pt x="1157382" y="690420"/>
                </a:cubicBezTo>
                <a:lnTo>
                  <a:pt x="1157591" y="694721"/>
                </a:lnTo>
                <a:lnTo>
                  <a:pt x="1157591" y="888941"/>
                </a:lnTo>
                <a:lnTo>
                  <a:pt x="1157382" y="893243"/>
                </a:lnTo>
                <a:cubicBezTo>
                  <a:pt x="1108554" y="1393392"/>
                  <a:pt x="702496" y="1783688"/>
                  <a:pt x="208807" y="1783688"/>
                </a:cubicBezTo>
                <a:cubicBezTo>
                  <a:pt x="142982" y="1783688"/>
                  <a:pt x="78714" y="1776749"/>
                  <a:pt x="16644" y="1763537"/>
                </a:cubicBezTo>
                <a:lnTo>
                  <a:pt x="0" y="1758163"/>
                </a:lnTo>
                <a:lnTo>
                  <a:pt x="0" y="1252833"/>
                </a:lnTo>
                <a:lnTo>
                  <a:pt x="23235" y="1266459"/>
                </a:lnTo>
                <a:cubicBezTo>
                  <a:pt x="80272" y="1292525"/>
                  <a:pt x="142982" y="1306939"/>
                  <a:pt x="208807" y="1306939"/>
                </a:cubicBezTo>
                <a:cubicBezTo>
                  <a:pt x="472108" y="1306939"/>
                  <a:pt x="685556" y="1076317"/>
                  <a:pt x="685556" y="791831"/>
                </a:cubicBezTo>
                <a:cubicBezTo>
                  <a:pt x="685556" y="507345"/>
                  <a:pt x="472108" y="276723"/>
                  <a:pt x="208807" y="276723"/>
                </a:cubicBezTo>
                <a:cubicBezTo>
                  <a:pt x="142982" y="276723"/>
                  <a:pt x="80272" y="291137"/>
                  <a:pt x="23235" y="317203"/>
                </a:cubicBezTo>
                <a:lnTo>
                  <a:pt x="0" y="330829"/>
                </a:lnTo>
                <a:close/>
              </a:path>
            </a:pathLst>
          </a:custGeom>
          <a:solidFill>
            <a:srgbClr val="F15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9"/>
          <p:cNvSpPr>
            <a:spLocks noGrp="1"/>
          </p:cNvSpPr>
          <p:nvPr>
            <p:ph type="body" sz="quarter" idx="11" hasCustomPrompt="1"/>
          </p:nvPr>
        </p:nvSpPr>
        <p:spPr>
          <a:xfrm>
            <a:off x="2743200" y="2901940"/>
            <a:ext cx="8829040" cy="1605915"/>
          </a:xfrm>
          <a:prstGeom prst="rect">
            <a:avLst/>
          </a:prstGeom>
        </p:spPr>
        <p:txBody>
          <a:bodyPr anchor="b"/>
          <a:lstStyle>
            <a:lvl1pPr marL="0" indent="0" algn="r">
              <a:lnSpc>
                <a:spcPct val="100000"/>
              </a:lnSpc>
              <a:spcBef>
                <a:spcPts val="0"/>
              </a:spcBef>
              <a:buNone/>
              <a:defRPr sz="4800" b="0" baseline="0">
                <a:solidFill>
                  <a:schemeClr val="tx1"/>
                </a:solidFill>
                <a:latin typeface="+mj-lt"/>
              </a:defRPr>
            </a:lvl1pPr>
            <a:lvl2pPr>
              <a:defRPr sz="4800"/>
            </a:lvl2pPr>
            <a:lvl3pPr>
              <a:defRPr sz="4800"/>
            </a:lvl3pPr>
            <a:lvl4pPr>
              <a:defRPr sz="4800"/>
            </a:lvl4pPr>
            <a:lvl5pPr>
              <a:defRPr sz="4800"/>
            </a:lvl5pPr>
          </a:lstStyle>
          <a:p>
            <a:pPr lvl="0"/>
            <a:r>
              <a:rPr lang="en-US" b="1"/>
              <a:t>48pt Title Slide</a:t>
            </a:r>
          </a:p>
        </p:txBody>
      </p:sp>
      <p:sp>
        <p:nvSpPr>
          <p:cNvPr id="24" name="Text Placeholder 2"/>
          <p:cNvSpPr>
            <a:spLocks noGrp="1"/>
          </p:cNvSpPr>
          <p:nvPr>
            <p:ph type="body" sz="quarter" idx="18" hasCustomPrompt="1"/>
          </p:nvPr>
        </p:nvSpPr>
        <p:spPr>
          <a:xfrm>
            <a:off x="2733040" y="4690115"/>
            <a:ext cx="8834121" cy="400499"/>
          </a:xfrm>
          <a:prstGeom prst="rect">
            <a:avLst/>
          </a:prstGeom>
        </p:spPr>
        <p:txBody>
          <a:bodyPr/>
          <a:lstStyle>
            <a:lvl1pPr marL="0" indent="0" algn="r">
              <a:lnSpc>
                <a:spcPct val="110000"/>
              </a:lnSpc>
              <a:spcBef>
                <a:spcPts val="0"/>
              </a:spcBef>
              <a:spcAft>
                <a:spcPts val="0"/>
              </a:spcAft>
              <a:buNone/>
              <a:defRPr sz="2400" spc="0">
                <a:solidFill>
                  <a:schemeClr val="tx1"/>
                </a:solidFill>
                <a:latin typeface="+mn-lt"/>
              </a:defRPr>
            </a:lvl1pPr>
            <a:lvl2pPr marL="341313" indent="-165100" algn="r">
              <a:lnSpc>
                <a:spcPct val="110000"/>
              </a:lnSpc>
              <a:spcAft>
                <a:spcPts val="300"/>
              </a:spcAft>
              <a:buClr>
                <a:schemeClr val="bg1">
                  <a:lumMod val="65000"/>
                </a:schemeClr>
              </a:buClr>
              <a:buSzPct val="108000"/>
              <a:buFont typeface="Arial" panose="020B0604020202020204" pitchFamily="34" charset="0"/>
              <a:buChar char="▪"/>
              <a:defRPr sz="2000" spc="0">
                <a:solidFill>
                  <a:schemeClr val="tx1"/>
                </a:solidFill>
                <a:latin typeface="+mn-lt"/>
              </a:defRPr>
            </a:lvl2pPr>
            <a:lvl3pPr marL="573088" indent="-176213" algn="r">
              <a:lnSpc>
                <a:spcPct val="110000"/>
              </a:lnSpc>
              <a:spcAft>
                <a:spcPts val="300"/>
              </a:spcAft>
              <a:buClr>
                <a:schemeClr val="accent1"/>
              </a:buClr>
              <a:buFont typeface="Arial" panose="020B0604020202020204" pitchFamily="34" charset="0"/>
              <a:buChar char="−"/>
              <a:defRPr sz="1800" i="1" spc="0">
                <a:solidFill>
                  <a:schemeClr val="tx1"/>
                </a:solidFill>
                <a:latin typeface="+mn-lt"/>
              </a:defRPr>
            </a:lvl3pPr>
            <a:lvl4pPr>
              <a:defRPr sz="1800" spc="0">
                <a:solidFill>
                  <a:schemeClr val="tx1"/>
                </a:solidFill>
                <a:latin typeface="+mn-lt"/>
              </a:defRPr>
            </a:lvl4pPr>
            <a:lvl5pPr>
              <a:defRPr sz="1800" spc="0">
                <a:solidFill>
                  <a:schemeClr val="tx1"/>
                </a:solidFill>
                <a:latin typeface="+mn-lt"/>
              </a:defRPr>
            </a:lvl5pPr>
          </a:lstStyle>
          <a:p>
            <a:pPr lvl="0"/>
            <a:r>
              <a:rPr lang="en-US"/>
              <a:t>24pt optional body copy</a:t>
            </a:r>
          </a:p>
          <a:p>
            <a:pPr lvl="0"/>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65384" y="348107"/>
            <a:ext cx="642987" cy="298443"/>
          </a:xfrm>
          <a:prstGeom prst="rect">
            <a:avLst/>
          </a:prstGeom>
        </p:spPr>
      </p:pic>
      <p:pic>
        <p:nvPicPr>
          <p:cNvPr id="10" name="Picture Placeholder 5"/>
          <p:cNvPicPr>
            <a:picLocks/>
          </p:cNvPicPr>
          <p:nvPr userDrawn="1"/>
        </p:nvPicPr>
        <p:blipFill rotWithShape="1">
          <a:blip r:embed="rId3" cstate="print">
            <a:extLst>
              <a:ext uri="{28A0092B-C50C-407E-A947-70E740481C1C}">
                <a14:useLocalDpi xmlns:a14="http://schemas.microsoft.com/office/drawing/2010/main" val="0"/>
              </a:ext>
            </a:extLst>
          </a:blip>
          <a:srcRect l="16762" t="18621" r="31723"/>
          <a:stretch/>
        </p:blipFill>
        <p:spPr>
          <a:xfrm>
            <a:off x="512053" y="496783"/>
            <a:ext cx="3047836" cy="3047836"/>
          </a:xfrm>
          <a:prstGeom prst="ellipse">
            <a:avLst/>
          </a:prstGeom>
        </p:spPr>
      </p:pic>
      <p:pic>
        <p:nvPicPr>
          <p:cNvPr id="16" name="pasted-image.pdf"/>
          <p:cNvPicPr>
            <a:picLocks noChangeAspect="1"/>
          </p:cNvPicPr>
          <p:nvPr userDrawn="1"/>
        </p:nvPicPr>
        <p:blipFill>
          <a:blip r:embed="rId4">
            <a:extLst/>
          </a:blip>
          <a:stretch>
            <a:fillRect/>
          </a:stretch>
        </p:blipFill>
        <p:spPr>
          <a:xfrm>
            <a:off x="620914" y="2718554"/>
            <a:ext cx="412315" cy="472166"/>
          </a:xfrm>
          <a:prstGeom prst="rect">
            <a:avLst/>
          </a:prstGeom>
          <a:ln w="12700">
            <a:miter lim="400000"/>
          </a:ln>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89110" y="978089"/>
            <a:ext cx="1759330" cy="1260143"/>
          </a:xfrm>
          <a:prstGeom prst="rect">
            <a:avLst/>
          </a:prstGeom>
        </p:spPr>
      </p:pic>
    </p:spTree>
    <p:extLst>
      <p:ext uri="{BB962C8B-B14F-4D97-AF65-F5344CB8AC3E}">
        <p14:creationId xmlns:p14="http://schemas.microsoft.com/office/powerpoint/2010/main" val="10541281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 custom imag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89110" y="978089"/>
            <a:ext cx="1759330" cy="1260143"/>
          </a:xfrm>
          <a:prstGeom prst="rect">
            <a:avLst/>
          </a:prstGeom>
        </p:spPr>
      </p:pic>
      <p:sp>
        <p:nvSpPr>
          <p:cNvPr id="12" name="Freeform 11"/>
          <p:cNvSpPr/>
          <p:nvPr userDrawn="1"/>
        </p:nvSpPr>
        <p:spPr>
          <a:xfrm>
            <a:off x="0" y="0"/>
            <a:ext cx="1157591" cy="1783688"/>
          </a:xfrm>
          <a:custGeom>
            <a:avLst/>
            <a:gdLst>
              <a:gd name="connsiteX0" fmla="*/ 0 w 1157591"/>
              <a:gd name="connsiteY0" fmla="*/ 0 h 1783688"/>
              <a:gd name="connsiteX1" fmla="*/ 777607 w 1157591"/>
              <a:gd name="connsiteY1" fmla="*/ 0 h 1783688"/>
              <a:gd name="connsiteX2" fmla="*/ 883032 w 1157591"/>
              <a:gd name="connsiteY2" fmla="*/ 90482 h 1783688"/>
              <a:gd name="connsiteX3" fmla="*/ 1157382 w 1157591"/>
              <a:gd name="connsiteY3" fmla="*/ 690420 h 1783688"/>
              <a:gd name="connsiteX4" fmla="*/ 1157591 w 1157591"/>
              <a:gd name="connsiteY4" fmla="*/ 694721 h 1783688"/>
              <a:gd name="connsiteX5" fmla="*/ 1157591 w 1157591"/>
              <a:gd name="connsiteY5" fmla="*/ 888941 h 1783688"/>
              <a:gd name="connsiteX6" fmla="*/ 1157382 w 1157591"/>
              <a:gd name="connsiteY6" fmla="*/ 893243 h 1783688"/>
              <a:gd name="connsiteX7" fmla="*/ 208807 w 1157591"/>
              <a:gd name="connsiteY7" fmla="*/ 1783688 h 1783688"/>
              <a:gd name="connsiteX8" fmla="*/ 16644 w 1157591"/>
              <a:gd name="connsiteY8" fmla="*/ 1763537 h 1783688"/>
              <a:gd name="connsiteX9" fmla="*/ 0 w 1157591"/>
              <a:gd name="connsiteY9" fmla="*/ 1758163 h 1783688"/>
              <a:gd name="connsiteX10" fmla="*/ 0 w 1157591"/>
              <a:gd name="connsiteY10" fmla="*/ 1252833 h 1783688"/>
              <a:gd name="connsiteX11" fmla="*/ 23235 w 1157591"/>
              <a:gd name="connsiteY11" fmla="*/ 1266459 h 1783688"/>
              <a:gd name="connsiteX12" fmla="*/ 208807 w 1157591"/>
              <a:gd name="connsiteY12" fmla="*/ 1306939 h 1783688"/>
              <a:gd name="connsiteX13" fmla="*/ 685556 w 1157591"/>
              <a:gd name="connsiteY13" fmla="*/ 791831 h 1783688"/>
              <a:gd name="connsiteX14" fmla="*/ 208807 w 1157591"/>
              <a:gd name="connsiteY14" fmla="*/ 276723 h 1783688"/>
              <a:gd name="connsiteX15" fmla="*/ 23235 w 1157591"/>
              <a:gd name="connsiteY15" fmla="*/ 317203 h 1783688"/>
              <a:gd name="connsiteX16" fmla="*/ 0 w 1157591"/>
              <a:gd name="connsiteY16" fmla="*/ 330829 h 178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591" h="1783688">
                <a:moveTo>
                  <a:pt x="0" y="0"/>
                </a:moveTo>
                <a:lnTo>
                  <a:pt x="777607" y="0"/>
                </a:lnTo>
                <a:lnTo>
                  <a:pt x="883032" y="90482"/>
                </a:lnTo>
                <a:cubicBezTo>
                  <a:pt x="1034012" y="247537"/>
                  <a:pt x="1134596" y="457016"/>
                  <a:pt x="1157382" y="690420"/>
                </a:cubicBezTo>
                <a:lnTo>
                  <a:pt x="1157591" y="694721"/>
                </a:lnTo>
                <a:lnTo>
                  <a:pt x="1157591" y="888941"/>
                </a:lnTo>
                <a:lnTo>
                  <a:pt x="1157382" y="893243"/>
                </a:lnTo>
                <a:cubicBezTo>
                  <a:pt x="1108554" y="1393392"/>
                  <a:pt x="702496" y="1783688"/>
                  <a:pt x="208807" y="1783688"/>
                </a:cubicBezTo>
                <a:cubicBezTo>
                  <a:pt x="142982" y="1783688"/>
                  <a:pt x="78714" y="1776749"/>
                  <a:pt x="16644" y="1763537"/>
                </a:cubicBezTo>
                <a:lnTo>
                  <a:pt x="0" y="1758163"/>
                </a:lnTo>
                <a:lnTo>
                  <a:pt x="0" y="1252833"/>
                </a:lnTo>
                <a:lnTo>
                  <a:pt x="23235" y="1266459"/>
                </a:lnTo>
                <a:cubicBezTo>
                  <a:pt x="80272" y="1292525"/>
                  <a:pt x="142982" y="1306939"/>
                  <a:pt x="208807" y="1306939"/>
                </a:cubicBezTo>
                <a:cubicBezTo>
                  <a:pt x="472108" y="1306939"/>
                  <a:pt x="685556" y="1076317"/>
                  <a:pt x="685556" y="791831"/>
                </a:cubicBezTo>
                <a:cubicBezTo>
                  <a:pt x="685556" y="507345"/>
                  <a:pt x="472108" y="276723"/>
                  <a:pt x="208807" y="276723"/>
                </a:cubicBezTo>
                <a:cubicBezTo>
                  <a:pt x="142982" y="276723"/>
                  <a:pt x="80272" y="291137"/>
                  <a:pt x="23235" y="317203"/>
                </a:cubicBezTo>
                <a:lnTo>
                  <a:pt x="0" y="330829"/>
                </a:lnTo>
                <a:close/>
              </a:path>
            </a:pathLst>
          </a:custGeom>
          <a:solidFill>
            <a:srgbClr val="F15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asted-image.pdf"/>
          <p:cNvPicPr>
            <a:picLocks noChangeAspect="1"/>
          </p:cNvPicPr>
          <p:nvPr userDrawn="1"/>
        </p:nvPicPr>
        <p:blipFill>
          <a:blip r:embed="rId3">
            <a:extLst/>
          </a:blip>
          <a:stretch>
            <a:fillRect/>
          </a:stretch>
        </p:blipFill>
        <p:spPr>
          <a:xfrm>
            <a:off x="317988" y="2780974"/>
            <a:ext cx="412315" cy="472166"/>
          </a:xfrm>
          <a:prstGeom prst="rect">
            <a:avLst/>
          </a:prstGeom>
          <a:ln w="12700">
            <a:miter lim="400000"/>
          </a:ln>
        </p:spPr>
      </p:pic>
      <p:sp>
        <p:nvSpPr>
          <p:cNvPr id="21" name="Text Placeholder 19"/>
          <p:cNvSpPr>
            <a:spLocks noGrp="1"/>
          </p:cNvSpPr>
          <p:nvPr>
            <p:ph type="body" sz="quarter" idx="11" hasCustomPrompt="1"/>
          </p:nvPr>
        </p:nvSpPr>
        <p:spPr>
          <a:xfrm>
            <a:off x="2743200" y="2901940"/>
            <a:ext cx="8829040" cy="1605915"/>
          </a:xfrm>
          <a:prstGeom prst="rect">
            <a:avLst/>
          </a:prstGeom>
        </p:spPr>
        <p:txBody>
          <a:bodyPr anchor="b"/>
          <a:lstStyle>
            <a:lvl1pPr marL="0" indent="0" algn="r">
              <a:lnSpc>
                <a:spcPct val="100000"/>
              </a:lnSpc>
              <a:spcBef>
                <a:spcPts val="0"/>
              </a:spcBef>
              <a:buNone/>
              <a:defRPr sz="4800" b="0" baseline="0">
                <a:solidFill>
                  <a:schemeClr val="tx1"/>
                </a:solidFill>
                <a:latin typeface="+mj-lt"/>
              </a:defRPr>
            </a:lvl1pPr>
            <a:lvl2pPr>
              <a:defRPr sz="4800"/>
            </a:lvl2pPr>
            <a:lvl3pPr>
              <a:defRPr sz="4800"/>
            </a:lvl3pPr>
            <a:lvl4pPr>
              <a:defRPr sz="4800"/>
            </a:lvl4pPr>
            <a:lvl5pPr>
              <a:defRPr sz="4800"/>
            </a:lvl5pPr>
          </a:lstStyle>
          <a:p>
            <a:pPr lvl="0"/>
            <a:r>
              <a:rPr lang="en-US" b="1"/>
              <a:t>48pt Title Slide</a:t>
            </a:r>
          </a:p>
        </p:txBody>
      </p:sp>
      <p:sp>
        <p:nvSpPr>
          <p:cNvPr id="24" name="Text Placeholder 2"/>
          <p:cNvSpPr>
            <a:spLocks noGrp="1"/>
          </p:cNvSpPr>
          <p:nvPr>
            <p:ph type="body" sz="quarter" idx="18" hasCustomPrompt="1"/>
          </p:nvPr>
        </p:nvSpPr>
        <p:spPr>
          <a:xfrm>
            <a:off x="2733040" y="4690115"/>
            <a:ext cx="8834121" cy="400499"/>
          </a:xfrm>
          <a:prstGeom prst="rect">
            <a:avLst/>
          </a:prstGeom>
        </p:spPr>
        <p:txBody>
          <a:bodyPr/>
          <a:lstStyle>
            <a:lvl1pPr marL="0" indent="0" algn="r">
              <a:lnSpc>
                <a:spcPct val="110000"/>
              </a:lnSpc>
              <a:spcBef>
                <a:spcPts val="0"/>
              </a:spcBef>
              <a:spcAft>
                <a:spcPts val="0"/>
              </a:spcAft>
              <a:buNone/>
              <a:defRPr sz="2400" spc="0">
                <a:solidFill>
                  <a:schemeClr val="tx1"/>
                </a:solidFill>
                <a:latin typeface="+mn-lt"/>
              </a:defRPr>
            </a:lvl1pPr>
            <a:lvl2pPr marL="341313" indent="-165100" algn="r">
              <a:lnSpc>
                <a:spcPct val="110000"/>
              </a:lnSpc>
              <a:spcAft>
                <a:spcPts val="300"/>
              </a:spcAft>
              <a:buClr>
                <a:schemeClr val="bg1">
                  <a:lumMod val="65000"/>
                </a:schemeClr>
              </a:buClr>
              <a:buSzPct val="108000"/>
              <a:buFont typeface="Arial" panose="020B0604020202020204" pitchFamily="34" charset="0"/>
              <a:buChar char="▪"/>
              <a:defRPr sz="2000" spc="0">
                <a:solidFill>
                  <a:schemeClr val="tx1"/>
                </a:solidFill>
                <a:latin typeface="+mn-lt"/>
              </a:defRPr>
            </a:lvl2pPr>
            <a:lvl3pPr marL="573088" indent="-176213" algn="r">
              <a:lnSpc>
                <a:spcPct val="110000"/>
              </a:lnSpc>
              <a:spcAft>
                <a:spcPts val="300"/>
              </a:spcAft>
              <a:buClr>
                <a:schemeClr val="accent1"/>
              </a:buClr>
              <a:buFont typeface="Arial" panose="020B0604020202020204" pitchFamily="34" charset="0"/>
              <a:buChar char="−"/>
              <a:defRPr sz="1800" i="1" spc="0">
                <a:solidFill>
                  <a:schemeClr val="tx1"/>
                </a:solidFill>
                <a:latin typeface="+mn-lt"/>
              </a:defRPr>
            </a:lvl3pPr>
            <a:lvl4pPr>
              <a:defRPr sz="1800" spc="0">
                <a:solidFill>
                  <a:schemeClr val="tx1"/>
                </a:solidFill>
                <a:latin typeface="+mn-lt"/>
              </a:defRPr>
            </a:lvl4pPr>
            <a:lvl5pPr>
              <a:defRPr sz="1800" spc="0">
                <a:solidFill>
                  <a:schemeClr val="tx1"/>
                </a:solidFill>
                <a:latin typeface="+mn-lt"/>
              </a:defRPr>
            </a:lvl5pPr>
          </a:lstStyle>
          <a:p>
            <a:pPr lvl="0"/>
            <a:r>
              <a:rPr lang="en-US"/>
              <a:t>24pt optional body copy</a:t>
            </a:r>
          </a:p>
          <a:p>
            <a:pPr lvl="0"/>
            <a:endParaRPr lang="en-US"/>
          </a:p>
        </p:txBody>
      </p:sp>
      <p:sp>
        <p:nvSpPr>
          <p:cNvPr id="13" name="Picture Placeholder 2"/>
          <p:cNvSpPr>
            <a:spLocks noGrp="1" noChangeAspect="1"/>
          </p:cNvSpPr>
          <p:nvPr>
            <p:ph type="pic" sz="quarter" idx="19"/>
          </p:nvPr>
        </p:nvSpPr>
        <p:spPr>
          <a:xfrm>
            <a:off x="495431" y="495352"/>
            <a:ext cx="3044952" cy="3044952"/>
          </a:xfrm>
          <a:prstGeom prst="ellipse">
            <a:avLst/>
          </a:prstGeom>
        </p:spPr>
        <p:txBody>
          <a:bodyPr/>
          <a:lstStyle>
            <a:lvl1pPr marL="0" indent="0">
              <a:buNone/>
              <a:defRPr/>
            </a:lvl1pPr>
          </a:lstStyle>
          <a:p>
            <a:r>
              <a:rPr lang="en-US"/>
              <a:t>Drag picture to placeholder or click icon to add</a:t>
            </a: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65384" y="348107"/>
            <a:ext cx="642987" cy="298443"/>
          </a:xfrm>
          <a:prstGeom prst="rect">
            <a:avLst/>
          </a:prstGeom>
        </p:spPr>
      </p:pic>
    </p:spTree>
    <p:extLst>
      <p:ext uri="{BB962C8B-B14F-4D97-AF65-F5344CB8AC3E}">
        <p14:creationId xmlns:p14="http://schemas.microsoft.com/office/powerpoint/2010/main" val="11423738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a:extLst>
              <a:ext uri="{28A0092B-C50C-407E-A947-70E740481C1C}">
                <a14:useLocalDpi xmlns:a14="http://schemas.microsoft.com/office/drawing/2010/main" val="0"/>
              </a:ext>
            </a:extLst>
          </a:blip>
          <a:srcRect r="-35814"/>
          <a:stretch/>
        </p:blipFill>
        <p:spPr>
          <a:xfrm>
            <a:off x="7117156" y="346943"/>
            <a:ext cx="2627343" cy="2083331"/>
          </a:xfrm>
          <a:prstGeom prst="rect">
            <a:avLst/>
          </a:prstGeom>
        </p:spPr>
      </p:pic>
      <p:sp>
        <p:nvSpPr>
          <p:cNvPr id="4" name="Oval 3"/>
          <p:cNvSpPr/>
          <p:nvPr userDrawn="1"/>
        </p:nvSpPr>
        <p:spPr>
          <a:xfrm>
            <a:off x="3937417" y="1270417"/>
            <a:ext cx="4317167" cy="4317167"/>
          </a:xfrm>
          <a:prstGeom prst="ellipse">
            <a:avLst/>
          </a:prstGeom>
          <a:solidFill>
            <a:schemeClr val="tx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4"/>
          <p:cNvSpPr>
            <a:spLocks noGrp="1"/>
          </p:cNvSpPr>
          <p:nvPr>
            <p:ph type="pic" sz="quarter" idx="14" hasCustomPrompt="1"/>
          </p:nvPr>
        </p:nvSpPr>
        <p:spPr>
          <a:xfrm>
            <a:off x="4353184" y="1685501"/>
            <a:ext cx="3485632" cy="3487000"/>
          </a:xfrm>
          <a:prstGeom prst="ellipse">
            <a:avLst/>
          </a:prstGeom>
        </p:spPr>
        <p:txBody>
          <a:bodyPr/>
          <a:lstStyle>
            <a:lvl1pPr marL="0" indent="0">
              <a:buNone/>
              <a:defRPr>
                <a:solidFill>
                  <a:schemeClr val="bg1"/>
                </a:solidFill>
              </a:defRPr>
            </a:lvl1pPr>
          </a:lstStyle>
          <a:p>
            <a:r>
              <a:rPr lang="en-US"/>
              <a:t>School logo goes here</a:t>
            </a:r>
          </a:p>
        </p:txBody>
      </p:sp>
    </p:spTree>
    <p:extLst>
      <p:ext uri="{BB962C8B-B14F-4D97-AF65-F5344CB8AC3E}">
        <p14:creationId xmlns:p14="http://schemas.microsoft.com/office/powerpoint/2010/main" val="8755866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251" y="662212"/>
            <a:ext cx="1317026" cy="1477639"/>
          </a:xfrm>
          <a:prstGeom prst="rect">
            <a:avLst/>
          </a:prstGeom>
        </p:spPr>
      </p:pic>
      <p:sp>
        <p:nvSpPr>
          <p:cNvPr id="21" name="Text Placeholder 19"/>
          <p:cNvSpPr>
            <a:spLocks noGrp="1"/>
          </p:cNvSpPr>
          <p:nvPr>
            <p:ph type="body" sz="quarter" idx="11" hasCustomPrompt="1"/>
          </p:nvPr>
        </p:nvSpPr>
        <p:spPr>
          <a:xfrm>
            <a:off x="4174013" y="1965278"/>
            <a:ext cx="5802500" cy="1385246"/>
          </a:xfrm>
          <a:prstGeom prst="rect">
            <a:avLst/>
          </a:prstGeom>
        </p:spPr>
        <p:txBody>
          <a:bodyPr anchor="b"/>
          <a:lstStyle>
            <a:lvl1pPr marL="0" indent="0" algn="l">
              <a:lnSpc>
                <a:spcPct val="100000"/>
              </a:lnSpc>
              <a:spcBef>
                <a:spcPts val="0"/>
              </a:spcBef>
              <a:buNone/>
              <a:defRPr sz="4400" b="0" spc="300" baseline="0">
                <a:solidFill>
                  <a:schemeClr val="accent1"/>
                </a:solidFill>
                <a:latin typeface="+mj-lt"/>
              </a:defRPr>
            </a:lvl1pPr>
            <a:lvl2pPr>
              <a:defRPr sz="4800"/>
            </a:lvl2pPr>
            <a:lvl3pPr>
              <a:defRPr sz="4800"/>
            </a:lvl3pPr>
            <a:lvl4pPr>
              <a:defRPr sz="4800"/>
            </a:lvl4pPr>
            <a:lvl5pPr>
              <a:defRPr sz="4800"/>
            </a:lvl5pPr>
          </a:lstStyle>
          <a:p>
            <a:pPr lvl="0"/>
            <a:r>
              <a:rPr lang="en-US" b="1"/>
              <a:t>FIRST LAST NAME</a:t>
            </a:r>
          </a:p>
        </p:txBody>
      </p:sp>
      <p:sp>
        <p:nvSpPr>
          <p:cNvPr id="12" name="Text Placeholder 2"/>
          <p:cNvSpPr>
            <a:spLocks noGrp="1"/>
          </p:cNvSpPr>
          <p:nvPr>
            <p:ph type="body" sz="quarter" idx="18" hasCustomPrompt="1"/>
          </p:nvPr>
        </p:nvSpPr>
        <p:spPr>
          <a:xfrm>
            <a:off x="4174013" y="3420870"/>
            <a:ext cx="4623103" cy="468739"/>
          </a:xfrm>
          <a:prstGeom prst="rect">
            <a:avLst/>
          </a:prstGeom>
        </p:spPr>
        <p:txBody>
          <a:bodyPr/>
          <a:lstStyle>
            <a:lvl1pPr marL="0" indent="0" algn="l">
              <a:lnSpc>
                <a:spcPct val="110000"/>
              </a:lnSpc>
              <a:spcBef>
                <a:spcPts val="0"/>
              </a:spcBef>
              <a:spcAft>
                <a:spcPts val="0"/>
              </a:spcAft>
              <a:buNone/>
              <a:defRPr sz="2400" b="1" spc="0">
                <a:solidFill>
                  <a:schemeClr val="tx1"/>
                </a:solidFill>
                <a:latin typeface="+mn-lt"/>
              </a:defRPr>
            </a:lvl1pPr>
            <a:lvl2pPr marL="341313" indent="-165100" algn="r">
              <a:lnSpc>
                <a:spcPct val="110000"/>
              </a:lnSpc>
              <a:spcAft>
                <a:spcPts val="300"/>
              </a:spcAft>
              <a:buClr>
                <a:schemeClr val="bg1">
                  <a:lumMod val="65000"/>
                </a:schemeClr>
              </a:buClr>
              <a:buSzPct val="108000"/>
              <a:buFont typeface="Arial" panose="020B0604020202020204" pitchFamily="34" charset="0"/>
              <a:buChar char="▪"/>
              <a:defRPr sz="2000" spc="0">
                <a:solidFill>
                  <a:schemeClr val="tx1"/>
                </a:solidFill>
                <a:latin typeface="+mn-lt"/>
              </a:defRPr>
            </a:lvl2pPr>
            <a:lvl3pPr marL="573088" indent="-176213" algn="r">
              <a:lnSpc>
                <a:spcPct val="110000"/>
              </a:lnSpc>
              <a:spcAft>
                <a:spcPts val="300"/>
              </a:spcAft>
              <a:buClr>
                <a:schemeClr val="accent1"/>
              </a:buClr>
              <a:buFont typeface="Arial" panose="020B0604020202020204" pitchFamily="34" charset="0"/>
              <a:buChar char="−"/>
              <a:defRPr sz="1800" i="1" spc="0">
                <a:solidFill>
                  <a:schemeClr val="tx1"/>
                </a:solidFill>
                <a:latin typeface="+mn-lt"/>
              </a:defRPr>
            </a:lvl3pPr>
            <a:lvl4pPr>
              <a:defRPr sz="1800" spc="0">
                <a:solidFill>
                  <a:schemeClr val="tx1"/>
                </a:solidFill>
                <a:latin typeface="+mn-lt"/>
              </a:defRPr>
            </a:lvl4pPr>
            <a:lvl5pPr>
              <a:defRPr sz="1800" spc="0">
                <a:solidFill>
                  <a:schemeClr val="tx1"/>
                </a:solidFill>
                <a:latin typeface="+mn-lt"/>
              </a:defRPr>
            </a:lvl5pPr>
          </a:lstStyle>
          <a:p>
            <a:pPr lvl="0"/>
            <a:r>
              <a:rPr lang="en-US"/>
              <a:t>24pt Title</a:t>
            </a:r>
          </a:p>
          <a:p>
            <a:pPr lvl="0"/>
            <a:endParaRPr lang="en-US"/>
          </a:p>
        </p:txBody>
      </p:sp>
      <p:sp>
        <p:nvSpPr>
          <p:cNvPr id="14" name="Text Placeholder 2"/>
          <p:cNvSpPr>
            <a:spLocks noGrp="1"/>
          </p:cNvSpPr>
          <p:nvPr>
            <p:ph type="body" sz="quarter" idx="19" hasCustomPrompt="1"/>
          </p:nvPr>
        </p:nvSpPr>
        <p:spPr>
          <a:xfrm>
            <a:off x="4174013" y="3898542"/>
            <a:ext cx="4623103" cy="878176"/>
          </a:xfrm>
          <a:prstGeom prst="rect">
            <a:avLst/>
          </a:prstGeom>
        </p:spPr>
        <p:txBody>
          <a:bodyPr/>
          <a:lstStyle>
            <a:lvl1pPr marL="0" indent="0" algn="l">
              <a:lnSpc>
                <a:spcPct val="110000"/>
              </a:lnSpc>
              <a:spcBef>
                <a:spcPts val="0"/>
              </a:spcBef>
              <a:spcAft>
                <a:spcPts val="0"/>
              </a:spcAft>
              <a:buNone/>
              <a:defRPr sz="2400" spc="0">
                <a:solidFill>
                  <a:schemeClr val="tx1"/>
                </a:solidFill>
                <a:latin typeface="+mn-lt"/>
              </a:defRPr>
            </a:lvl1pPr>
            <a:lvl2pPr marL="341313" indent="-165100" algn="r">
              <a:lnSpc>
                <a:spcPct val="110000"/>
              </a:lnSpc>
              <a:spcAft>
                <a:spcPts val="300"/>
              </a:spcAft>
              <a:buClr>
                <a:schemeClr val="bg1">
                  <a:lumMod val="65000"/>
                </a:schemeClr>
              </a:buClr>
              <a:buSzPct val="108000"/>
              <a:buFont typeface="Arial" panose="020B0604020202020204" pitchFamily="34" charset="0"/>
              <a:buChar char="▪"/>
              <a:defRPr sz="2000" spc="0">
                <a:solidFill>
                  <a:schemeClr val="tx1"/>
                </a:solidFill>
                <a:latin typeface="+mn-lt"/>
              </a:defRPr>
            </a:lvl2pPr>
            <a:lvl3pPr marL="573088" indent="-176213" algn="r">
              <a:lnSpc>
                <a:spcPct val="110000"/>
              </a:lnSpc>
              <a:spcAft>
                <a:spcPts val="300"/>
              </a:spcAft>
              <a:buClr>
                <a:schemeClr val="accent1"/>
              </a:buClr>
              <a:buFont typeface="Arial" panose="020B0604020202020204" pitchFamily="34" charset="0"/>
              <a:buChar char="−"/>
              <a:defRPr sz="1800" i="1" spc="0">
                <a:solidFill>
                  <a:schemeClr val="tx1"/>
                </a:solidFill>
                <a:latin typeface="+mn-lt"/>
              </a:defRPr>
            </a:lvl3pPr>
            <a:lvl4pPr>
              <a:defRPr sz="1800" spc="0">
                <a:solidFill>
                  <a:schemeClr val="tx1"/>
                </a:solidFill>
                <a:latin typeface="+mn-lt"/>
              </a:defRPr>
            </a:lvl4pPr>
            <a:lvl5pPr>
              <a:defRPr sz="1800" spc="0">
                <a:solidFill>
                  <a:schemeClr val="tx1"/>
                </a:solidFill>
                <a:latin typeface="+mn-lt"/>
              </a:defRPr>
            </a:lvl5pPr>
          </a:lstStyle>
          <a:p>
            <a:pPr lvl="0"/>
            <a:r>
              <a:rPr lang="en-US"/>
              <a:t>24pt email | contact info</a:t>
            </a:r>
          </a:p>
          <a:p>
            <a:pPr lvl="0"/>
            <a:endParaRPr lang="en-US"/>
          </a:p>
        </p:txBody>
      </p:sp>
      <p:sp>
        <p:nvSpPr>
          <p:cNvPr id="8" name="Picture Placeholder 4"/>
          <p:cNvSpPr>
            <a:spLocks noGrp="1"/>
          </p:cNvSpPr>
          <p:nvPr>
            <p:ph type="pic" sz="quarter" idx="14" hasCustomPrompt="1"/>
          </p:nvPr>
        </p:nvSpPr>
        <p:spPr>
          <a:xfrm>
            <a:off x="721129" y="1813352"/>
            <a:ext cx="3086595" cy="3087805"/>
          </a:xfrm>
          <a:prstGeom prst="ellipse">
            <a:avLst/>
          </a:prstGeom>
        </p:spPr>
        <p:txBody>
          <a:bodyPr/>
          <a:lstStyle>
            <a:lvl1pPr marL="0" indent="0" algn="l">
              <a:buNone/>
              <a:defRPr baseline="0">
                <a:solidFill>
                  <a:schemeClr val="tx1"/>
                </a:solidFill>
              </a:defRPr>
            </a:lvl1pPr>
          </a:lstStyle>
          <a:p>
            <a:r>
              <a:rPr lang="en-US"/>
              <a:t>Insert Selfie Pic</a:t>
            </a:r>
          </a:p>
        </p:txBody>
      </p:sp>
      <p:pic>
        <p:nvPicPr>
          <p:cNvPr id="31" name="Picture 30"/>
          <p:cNvPicPr>
            <a:picLocks noChangeAspect="1"/>
          </p:cNvPicPr>
          <p:nvPr userDrawn="1"/>
        </p:nvPicPr>
        <p:blipFill rotWithShape="1">
          <a:blip r:embed="rId3">
            <a:extLst>
              <a:ext uri="{28A0092B-C50C-407E-A947-70E740481C1C}">
                <a14:useLocalDpi xmlns:a14="http://schemas.microsoft.com/office/drawing/2010/main" val="0"/>
              </a:ext>
            </a:extLst>
          </a:blip>
          <a:srcRect r="16736"/>
          <a:stretch/>
        </p:blipFill>
        <p:spPr>
          <a:xfrm>
            <a:off x="10793195" y="4983699"/>
            <a:ext cx="1380608" cy="1627632"/>
          </a:xfrm>
          <a:prstGeom prst="rect">
            <a:avLst/>
          </a:prstGeom>
        </p:spPr>
      </p:pic>
    </p:spTree>
    <p:extLst>
      <p:ext uri="{BB962C8B-B14F-4D97-AF65-F5344CB8AC3E}">
        <p14:creationId xmlns:p14="http://schemas.microsoft.com/office/powerpoint/2010/main" val="16490583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5859" y="4552122"/>
            <a:ext cx="2091594" cy="2305878"/>
          </a:xfrm>
          <a:prstGeom prst="rect">
            <a:avLst/>
          </a:prstGeom>
        </p:spPr>
      </p:pic>
      <p:sp>
        <p:nvSpPr>
          <p:cNvPr id="4" name="Rectangle 3"/>
          <p:cNvSpPr/>
          <p:nvPr userDrawn="1"/>
        </p:nvSpPr>
        <p:spPr>
          <a:xfrm>
            <a:off x="4744995" y="0"/>
            <a:ext cx="7447005"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Picture Placeholder 20"/>
          <p:cNvSpPr>
            <a:spLocks noGrp="1"/>
          </p:cNvSpPr>
          <p:nvPr>
            <p:ph type="pic" sz="quarter" idx="12" hasCustomPrompt="1"/>
          </p:nvPr>
        </p:nvSpPr>
        <p:spPr>
          <a:xfrm>
            <a:off x="4735773" y="0"/>
            <a:ext cx="7456227" cy="6857999"/>
          </a:xfrm>
          <a:prstGeom prst="rect">
            <a:avLst/>
          </a:prstGeom>
        </p:spPr>
        <p:txBody>
          <a:bodyPr anchor="ctr"/>
          <a:lstStyle>
            <a:lvl1pPr marL="0" indent="0" algn="ctr">
              <a:buNone/>
              <a:defRPr baseline="0">
                <a:solidFill>
                  <a:schemeClr val="tx1"/>
                </a:solidFill>
              </a:defRPr>
            </a:lvl1pPr>
          </a:lstStyle>
          <a:p>
            <a:r>
              <a:rPr lang="en-US"/>
              <a:t>IMAGE PLACEHOLDER</a:t>
            </a:r>
          </a:p>
        </p:txBody>
      </p:sp>
      <p:sp>
        <p:nvSpPr>
          <p:cNvPr id="5" name="Title 4"/>
          <p:cNvSpPr>
            <a:spLocks noGrp="1"/>
          </p:cNvSpPr>
          <p:nvPr>
            <p:ph type="title" hasCustomPrompt="1"/>
          </p:nvPr>
        </p:nvSpPr>
        <p:spPr>
          <a:xfrm>
            <a:off x="699341" y="542601"/>
            <a:ext cx="3612309" cy="972300"/>
          </a:xfrm>
        </p:spPr>
        <p:txBody>
          <a:bodyPr/>
          <a:lstStyle>
            <a:lvl1pPr>
              <a:defRPr/>
            </a:lvl1pPr>
          </a:lstStyle>
          <a:p>
            <a:r>
              <a:rPr lang="en-US"/>
              <a:t>34pt Text + Image</a:t>
            </a:r>
            <a:br>
              <a:rPr lang="en-US"/>
            </a:br>
            <a:endParaRPr lang="en-US"/>
          </a:p>
        </p:txBody>
      </p:sp>
      <p:sp>
        <p:nvSpPr>
          <p:cNvPr id="12" name="Text Placeholder 11"/>
          <p:cNvSpPr>
            <a:spLocks noGrp="1"/>
          </p:cNvSpPr>
          <p:nvPr>
            <p:ph type="body" sz="quarter" idx="21" hasCustomPrompt="1"/>
          </p:nvPr>
        </p:nvSpPr>
        <p:spPr>
          <a:xfrm>
            <a:off x="720725" y="1819276"/>
            <a:ext cx="3581452" cy="1973236"/>
          </a:xfrm>
        </p:spPr>
        <p:txBody>
          <a:bodyPr/>
          <a:lstStyle>
            <a:lvl1pPr marL="0" indent="0">
              <a:buNone/>
              <a:defRPr baseline="0"/>
            </a:lvl1pPr>
            <a:lvl2pPr marL="231775" indent="0">
              <a:buNone/>
              <a:defRPr/>
            </a:lvl2pPr>
            <a:lvl3pPr marL="463550" indent="0">
              <a:buNone/>
              <a:defRPr/>
            </a:lvl3pPr>
          </a:lstStyle>
          <a:p>
            <a:pPr lvl="0"/>
            <a:r>
              <a:rPr lang="en-US"/>
              <a:t>24pt photo caption</a:t>
            </a:r>
          </a:p>
        </p:txBody>
      </p:sp>
    </p:spTree>
    <p:extLst>
      <p:ext uri="{BB962C8B-B14F-4D97-AF65-F5344CB8AC3E}">
        <p14:creationId xmlns:p14="http://schemas.microsoft.com/office/powerpoint/2010/main" val="5309943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99341" y="542601"/>
            <a:ext cx="8282313" cy="486099"/>
          </a:xfrm>
        </p:spPr>
        <p:txBody>
          <a:bodyPr/>
          <a:lstStyle/>
          <a:p>
            <a:r>
              <a:rPr lang="en-US"/>
              <a:t>34pt Text Slide</a:t>
            </a:r>
          </a:p>
        </p:txBody>
      </p:sp>
      <p:sp>
        <p:nvSpPr>
          <p:cNvPr id="12" name="Text Placeholder 11"/>
          <p:cNvSpPr>
            <a:spLocks noGrp="1"/>
          </p:cNvSpPr>
          <p:nvPr>
            <p:ph type="body" sz="quarter" idx="21" hasCustomPrompt="1"/>
          </p:nvPr>
        </p:nvSpPr>
        <p:spPr>
          <a:xfrm>
            <a:off x="720724" y="1819275"/>
            <a:ext cx="8198423" cy="3921125"/>
          </a:xfrm>
        </p:spPr>
        <p:txBody>
          <a:bodyPr/>
          <a:lstStyle>
            <a:lvl1pPr>
              <a:defRPr baseline="0"/>
            </a:lvl1pPr>
            <a:lvl3pPr>
              <a:defRPr baseline="0"/>
            </a:lvl3pPr>
            <a:lvl4pPr>
              <a:defRPr baseline="0"/>
            </a:lvl4pPr>
          </a:lstStyle>
          <a:p>
            <a:pPr lvl="0"/>
            <a:r>
              <a:rPr lang="en-US"/>
              <a:t>24pt body copy</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970006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ullets + custom imag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21482" y="1023582"/>
            <a:ext cx="2093497" cy="2612728"/>
          </a:xfrm>
          <a:prstGeom prst="rect">
            <a:avLst/>
          </a:prstGeom>
        </p:spPr>
      </p:pic>
      <p:sp>
        <p:nvSpPr>
          <p:cNvPr id="9" name="Title 1"/>
          <p:cNvSpPr>
            <a:spLocks noGrp="1"/>
          </p:cNvSpPr>
          <p:nvPr>
            <p:ph type="title" hasCustomPrompt="1"/>
          </p:nvPr>
        </p:nvSpPr>
        <p:spPr>
          <a:xfrm>
            <a:off x="699341" y="542601"/>
            <a:ext cx="6261017" cy="486099"/>
          </a:xfrm>
        </p:spPr>
        <p:txBody>
          <a:bodyPr/>
          <a:lstStyle/>
          <a:p>
            <a:r>
              <a:rPr lang="en-US"/>
              <a:t>34pt Text Slide</a:t>
            </a:r>
          </a:p>
        </p:txBody>
      </p:sp>
      <p:sp>
        <p:nvSpPr>
          <p:cNvPr id="6" name="Picture Placeholder 5"/>
          <p:cNvSpPr>
            <a:spLocks noGrp="1"/>
          </p:cNvSpPr>
          <p:nvPr>
            <p:ph type="pic" sz="quarter" idx="20"/>
          </p:nvPr>
        </p:nvSpPr>
        <p:spPr>
          <a:xfrm>
            <a:off x="8651744" y="3439285"/>
            <a:ext cx="2943070" cy="2893278"/>
          </a:xfrm>
          <a:prstGeom prst="ellipse">
            <a:avLst/>
          </a:prstGeom>
        </p:spPr>
        <p:txBody>
          <a:bodyPr/>
          <a:lstStyle>
            <a:lvl1pPr marL="0" indent="0">
              <a:buNone/>
              <a:defRPr/>
            </a:lvl1pPr>
          </a:lstStyle>
          <a:p>
            <a:endParaRPr lang="en-US"/>
          </a:p>
        </p:txBody>
      </p:sp>
      <p:pic>
        <p:nvPicPr>
          <p:cNvPr id="53" name="pasted-image.pdf"/>
          <p:cNvPicPr>
            <a:picLocks noChangeAspect="1"/>
          </p:cNvPicPr>
          <p:nvPr userDrawn="1"/>
        </p:nvPicPr>
        <p:blipFill>
          <a:blip r:embed="rId3">
            <a:extLst/>
          </a:blip>
          <a:stretch>
            <a:fillRect/>
          </a:stretch>
        </p:blipFill>
        <p:spPr>
          <a:xfrm>
            <a:off x="8910374" y="5863392"/>
            <a:ext cx="366170" cy="419325"/>
          </a:xfrm>
          <a:prstGeom prst="rect">
            <a:avLst/>
          </a:prstGeom>
          <a:ln w="12700">
            <a:miter lim="400000"/>
          </a:ln>
        </p:spPr>
      </p:pic>
      <p:sp>
        <p:nvSpPr>
          <p:cNvPr id="12" name="Text Placeholder 11"/>
          <p:cNvSpPr>
            <a:spLocks noGrp="1"/>
          </p:cNvSpPr>
          <p:nvPr>
            <p:ph type="body" sz="quarter" idx="21" hasCustomPrompt="1"/>
          </p:nvPr>
        </p:nvSpPr>
        <p:spPr>
          <a:xfrm>
            <a:off x="720725" y="1819275"/>
            <a:ext cx="6197600" cy="3921125"/>
          </a:xfrm>
        </p:spPr>
        <p:txBody>
          <a:bodyPr/>
          <a:lstStyle>
            <a:lvl1pPr>
              <a:defRPr baseline="0"/>
            </a:lvl1pPr>
            <a:lvl3pPr>
              <a:defRPr baseline="0"/>
            </a:lvl3pPr>
            <a:lvl4pPr>
              <a:defRPr baseline="0"/>
            </a:lvl4pPr>
          </a:lstStyle>
          <a:p>
            <a:pPr lvl="0"/>
            <a:r>
              <a:rPr lang="en-US"/>
              <a:t>24pt body copy</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00096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ullets + image">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21482" y="1023582"/>
            <a:ext cx="2093497" cy="2612728"/>
          </a:xfrm>
          <a:prstGeom prst="rect">
            <a:avLst/>
          </a:prstGeom>
        </p:spPr>
      </p:pic>
      <p:sp>
        <p:nvSpPr>
          <p:cNvPr id="9" name="Title 1"/>
          <p:cNvSpPr>
            <a:spLocks noGrp="1"/>
          </p:cNvSpPr>
          <p:nvPr>
            <p:ph type="title" hasCustomPrompt="1"/>
          </p:nvPr>
        </p:nvSpPr>
        <p:spPr>
          <a:xfrm>
            <a:off x="699341" y="542601"/>
            <a:ext cx="6261017" cy="486099"/>
          </a:xfrm>
        </p:spPr>
        <p:txBody>
          <a:bodyPr/>
          <a:lstStyle/>
          <a:p>
            <a:r>
              <a:rPr lang="en-US"/>
              <a:t>34pt Text Slide</a:t>
            </a:r>
          </a:p>
        </p:txBody>
      </p:sp>
      <p:sp>
        <p:nvSpPr>
          <p:cNvPr id="18" name="Text Placeholder 11"/>
          <p:cNvSpPr>
            <a:spLocks noGrp="1"/>
          </p:cNvSpPr>
          <p:nvPr>
            <p:ph type="body" sz="quarter" idx="21" hasCustomPrompt="1"/>
          </p:nvPr>
        </p:nvSpPr>
        <p:spPr>
          <a:xfrm>
            <a:off x="720725" y="1819275"/>
            <a:ext cx="6197600" cy="3921125"/>
          </a:xfrm>
        </p:spPr>
        <p:txBody>
          <a:bodyPr/>
          <a:lstStyle>
            <a:lvl1pPr>
              <a:defRPr baseline="0"/>
            </a:lvl1pPr>
            <a:lvl3pPr>
              <a:defRPr baseline="0"/>
            </a:lvl3pPr>
            <a:lvl4pPr>
              <a:defRPr baseline="0"/>
            </a:lvl4pPr>
          </a:lstStyle>
          <a:p>
            <a:pPr lvl="0"/>
            <a:r>
              <a:rPr lang="en-US"/>
              <a:t>24pt body copy</a:t>
            </a:r>
          </a:p>
          <a:p>
            <a:pPr lvl="1"/>
            <a:r>
              <a:rPr lang="en-US"/>
              <a:t>Second level</a:t>
            </a:r>
          </a:p>
          <a:p>
            <a:pPr lvl="2"/>
            <a:r>
              <a:rPr lang="en-US"/>
              <a:t>Third level</a:t>
            </a:r>
          </a:p>
          <a:p>
            <a:pPr lvl="3"/>
            <a:r>
              <a:rPr lang="en-US"/>
              <a:t>Fourth level</a:t>
            </a:r>
          </a:p>
        </p:txBody>
      </p:sp>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val="0"/>
              </a:ext>
            </a:extLst>
          </a:blip>
          <a:srcRect l="21333" t="7013" r="21333" b="7013"/>
          <a:stretch/>
        </p:blipFill>
        <p:spPr>
          <a:xfrm>
            <a:off x="8661541" y="3419665"/>
            <a:ext cx="2931298" cy="2930326"/>
          </a:xfrm>
          <a:prstGeom prst="ellipse">
            <a:avLst/>
          </a:prstGeom>
        </p:spPr>
      </p:pic>
      <p:pic>
        <p:nvPicPr>
          <p:cNvPr id="16" name="pasted-image.pdf"/>
          <p:cNvPicPr>
            <a:picLocks noChangeAspect="1"/>
          </p:cNvPicPr>
          <p:nvPr userDrawn="1"/>
        </p:nvPicPr>
        <p:blipFill>
          <a:blip r:embed="rId4">
            <a:extLst/>
          </a:blip>
          <a:stretch>
            <a:fillRect/>
          </a:stretch>
        </p:blipFill>
        <p:spPr>
          <a:xfrm>
            <a:off x="8910374" y="5863392"/>
            <a:ext cx="366170" cy="419325"/>
          </a:xfrm>
          <a:prstGeom prst="rect">
            <a:avLst/>
          </a:prstGeom>
          <a:ln w="12700">
            <a:miter lim="400000"/>
          </a:ln>
        </p:spPr>
      </p:pic>
    </p:spTree>
    <p:extLst>
      <p:ext uri="{BB962C8B-B14F-4D97-AF65-F5344CB8AC3E}">
        <p14:creationId xmlns:p14="http://schemas.microsoft.com/office/powerpoint/2010/main" val="633062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s + image">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21482" y="1023582"/>
            <a:ext cx="2093497" cy="2612728"/>
          </a:xfrm>
          <a:prstGeom prst="rect">
            <a:avLst/>
          </a:prstGeom>
        </p:spPr>
      </p:pic>
      <p:sp>
        <p:nvSpPr>
          <p:cNvPr id="9" name="Title 1"/>
          <p:cNvSpPr>
            <a:spLocks noGrp="1"/>
          </p:cNvSpPr>
          <p:nvPr>
            <p:ph type="title" hasCustomPrompt="1"/>
          </p:nvPr>
        </p:nvSpPr>
        <p:spPr>
          <a:xfrm>
            <a:off x="699341" y="542601"/>
            <a:ext cx="6261017" cy="486099"/>
          </a:xfrm>
        </p:spPr>
        <p:txBody>
          <a:bodyPr/>
          <a:lstStyle/>
          <a:p>
            <a:r>
              <a:rPr lang="en-US"/>
              <a:t>34pt Text Slide</a:t>
            </a:r>
          </a:p>
        </p:txBody>
      </p:sp>
      <p:sp>
        <p:nvSpPr>
          <p:cNvPr id="18" name="Text Placeholder 11"/>
          <p:cNvSpPr>
            <a:spLocks noGrp="1"/>
          </p:cNvSpPr>
          <p:nvPr>
            <p:ph type="body" sz="quarter" idx="21" hasCustomPrompt="1"/>
          </p:nvPr>
        </p:nvSpPr>
        <p:spPr>
          <a:xfrm>
            <a:off x="720725" y="1819275"/>
            <a:ext cx="6197600" cy="3921125"/>
          </a:xfrm>
        </p:spPr>
        <p:txBody>
          <a:bodyPr/>
          <a:lstStyle>
            <a:lvl1pPr>
              <a:defRPr baseline="0"/>
            </a:lvl1pPr>
            <a:lvl3pPr>
              <a:defRPr baseline="0"/>
            </a:lvl3pPr>
            <a:lvl4pPr>
              <a:defRPr baseline="0"/>
            </a:lvl4pPr>
          </a:lstStyle>
          <a:p>
            <a:pPr lvl="0"/>
            <a:r>
              <a:rPr lang="en-US"/>
              <a:t>24pt body copy</a:t>
            </a:r>
          </a:p>
          <a:p>
            <a:pPr lvl="1"/>
            <a:r>
              <a:rPr lang="en-US"/>
              <a:t>Second level</a:t>
            </a:r>
          </a:p>
          <a:p>
            <a:pPr lvl="2"/>
            <a:r>
              <a:rPr lang="en-US"/>
              <a:t>Third level</a:t>
            </a:r>
          </a:p>
          <a:p>
            <a:pPr lvl="3"/>
            <a:r>
              <a:rPr lang="en-US"/>
              <a:t>Fourth level</a:t>
            </a:r>
          </a:p>
        </p:txBody>
      </p:sp>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val="0"/>
              </a:ext>
            </a:extLst>
          </a:blip>
          <a:srcRect l="21333" t="7013" r="21333" b="7013"/>
          <a:stretch/>
        </p:blipFill>
        <p:spPr>
          <a:xfrm>
            <a:off x="8661541" y="3419665"/>
            <a:ext cx="2931298" cy="2930326"/>
          </a:xfrm>
          <a:prstGeom prst="ellipse">
            <a:avLst/>
          </a:prstGeom>
        </p:spPr>
      </p:pic>
      <p:pic>
        <p:nvPicPr>
          <p:cNvPr id="16" name="pasted-image.pdf"/>
          <p:cNvPicPr>
            <a:picLocks noChangeAspect="1"/>
          </p:cNvPicPr>
          <p:nvPr userDrawn="1"/>
        </p:nvPicPr>
        <p:blipFill>
          <a:blip r:embed="rId4">
            <a:extLst/>
          </a:blip>
          <a:stretch>
            <a:fillRect/>
          </a:stretch>
        </p:blipFill>
        <p:spPr>
          <a:xfrm>
            <a:off x="8910374" y="5863392"/>
            <a:ext cx="366170" cy="419325"/>
          </a:xfrm>
          <a:prstGeom prst="rect">
            <a:avLst/>
          </a:prstGeom>
          <a:ln w="12700">
            <a:miter lim="400000"/>
          </a:ln>
        </p:spPr>
      </p:pic>
    </p:spTree>
    <p:extLst>
      <p:ext uri="{BB962C8B-B14F-4D97-AF65-F5344CB8AC3E}">
        <p14:creationId xmlns:p14="http://schemas.microsoft.com/office/powerpoint/2010/main" val="14019777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lumn | bullets">
    <p:spTree>
      <p:nvGrpSpPr>
        <p:cNvPr id="1" name=""/>
        <p:cNvGrpSpPr/>
        <p:nvPr/>
      </p:nvGrpSpPr>
      <p:grpSpPr>
        <a:xfrm>
          <a:off x="0" y="0"/>
          <a:ext cx="0" cy="0"/>
          <a:chOff x="0" y="0"/>
          <a:chExt cx="0" cy="0"/>
        </a:xfrm>
      </p:grpSpPr>
      <p:sp>
        <p:nvSpPr>
          <p:cNvPr id="12" name="Text Placeholder 22"/>
          <p:cNvSpPr>
            <a:spLocks noGrp="1"/>
          </p:cNvSpPr>
          <p:nvPr>
            <p:ph type="body" sz="quarter" idx="13" hasCustomPrompt="1"/>
          </p:nvPr>
        </p:nvSpPr>
        <p:spPr>
          <a:xfrm>
            <a:off x="698499" y="1892299"/>
            <a:ext cx="4914901" cy="366159"/>
          </a:xfrm>
          <a:prstGeom prst="rect">
            <a:avLst/>
          </a:prstGeom>
        </p:spPr>
        <p:txBody>
          <a:bodyPr anchor="b">
            <a:noAutofit/>
          </a:bodyPr>
          <a:lstStyle>
            <a:lvl1pPr marL="0" indent="0">
              <a:lnSpc>
                <a:spcPct val="100000"/>
              </a:lnSpc>
              <a:buFont typeface="Arial" charset="0"/>
              <a:buNone/>
              <a:defRPr sz="2400" b="1" i="0" spc="250" baseline="0">
                <a:solidFill>
                  <a:schemeClr val="accent1"/>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24PT COLUMN TITLE</a:t>
            </a:r>
          </a:p>
        </p:txBody>
      </p:sp>
      <p:sp>
        <p:nvSpPr>
          <p:cNvPr id="16" name="Text Placeholder 22"/>
          <p:cNvSpPr>
            <a:spLocks noGrp="1"/>
          </p:cNvSpPr>
          <p:nvPr>
            <p:ph type="body" sz="quarter" idx="19" hasCustomPrompt="1"/>
          </p:nvPr>
        </p:nvSpPr>
        <p:spPr>
          <a:xfrm>
            <a:off x="6217503" y="1892299"/>
            <a:ext cx="4914901" cy="366159"/>
          </a:xfrm>
          <a:prstGeom prst="rect">
            <a:avLst/>
          </a:prstGeom>
        </p:spPr>
        <p:txBody>
          <a:bodyPr anchor="b">
            <a:noAutofit/>
          </a:bodyPr>
          <a:lstStyle>
            <a:lvl1pPr marL="0" indent="0">
              <a:lnSpc>
                <a:spcPct val="100000"/>
              </a:lnSpc>
              <a:buFont typeface="Arial" charset="0"/>
              <a:buNone/>
              <a:defRPr sz="2400" b="1" i="0" spc="250" baseline="0">
                <a:solidFill>
                  <a:schemeClr val="accent1"/>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24PT COLUMN TITLE</a:t>
            </a:r>
          </a:p>
        </p:txBody>
      </p:sp>
      <p:sp>
        <p:nvSpPr>
          <p:cNvPr id="19" name="Text Placeholder 11"/>
          <p:cNvSpPr>
            <a:spLocks noGrp="1"/>
          </p:cNvSpPr>
          <p:nvPr>
            <p:ph type="body" sz="quarter" idx="21" hasCustomPrompt="1"/>
          </p:nvPr>
        </p:nvSpPr>
        <p:spPr>
          <a:xfrm>
            <a:off x="720725" y="2468880"/>
            <a:ext cx="4897755" cy="3139440"/>
          </a:xfrm>
        </p:spPr>
        <p:txBody>
          <a:bodyPr/>
          <a:lstStyle>
            <a:lvl1pPr>
              <a:defRPr baseline="0"/>
            </a:lvl1pPr>
            <a:lvl3pPr>
              <a:defRPr baseline="0"/>
            </a:lvl3pPr>
            <a:lvl4pPr>
              <a:defRPr baseline="0"/>
            </a:lvl4pPr>
          </a:lstStyle>
          <a:p>
            <a:pPr lvl="0"/>
            <a:r>
              <a:rPr lang="en-US"/>
              <a:t>24pt body copy</a:t>
            </a:r>
          </a:p>
          <a:p>
            <a:pPr lvl="1"/>
            <a:r>
              <a:rPr lang="en-US"/>
              <a:t>Second level</a:t>
            </a:r>
          </a:p>
          <a:p>
            <a:pPr lvl="2"/>
            <a:r>
              <a:rPr lang="en-US"/>
              <a:t>Third level</a:t>
            </a:r>
          </a:p>
          <a:p>
            <a:pPr lvl="3"/>
            <a:r>
              <a:rPr lang="en-US"/>
              <a:t>Fourth level</a:t>
            </a:r>
          </a:p>
        </p:txBody>
      </p:sp>
      <p:sp>
        <p:nvSpPr>
          <p:cNvPr id="21" name="Text Placeholder 11"/>
          <p:cNvSpPr>
            <a:spLocks noGrp="1"/>
          </p:cNvSpPr>
          <p:nvPr>
            <p:ph type="body" sz="quarter" idx="22" hasCustomPrompt="1"/>
          </p:nvPr>
        </p:nvSpPr>
        <p:spPr>
          <a:xfrm>
            <a:off x="6237605" y="2468880"/>
            <a:ext cx="4897755" cy="3139440"/>
          </a:xfrm>
        </p:spPr>
        <p:txBody>
          <a:bodyPr/>
          <a:lstStyle>
            <a:lvl1pPr>
              <a:defRPr baseline="0"/>
            </a:lvl1pPr>
          </a:lstStyle>
          <a:p>
            <a:pPr lvl="0"/>
            <a:r>
              <a:rPr lang="en-US"/>
              <a:t>24pt body copy</a:t>
            </a:r>
          </a:p>
          <a:p>
            <a:pPr lvl="1"/>
            <a:r>
              <a:rPr lang="en-US"/>
              <a:t>Second level</a:t>
            </a:r>
          </a:p>
          <a:p>
            <a:pPr lvl="2"/>
            <a:r>
              <a:rPr lang="en-US"/>
              <a:t>Third level</a:t>
            </a:r>
          </a:p>
          <a:p>
            <a:pPr lvl="3"/>
            <a:r>
              <a:rPr lang="en-US"/>
              <a:t>Fourth level</a:t>
            </a:r>
          </a:p>
        </p:txBody>
      </p:sp>
      <p:sp>
        <p:nvSpPr>
          <p:cNvPr id="3" name="Title 2"/>
          <p:cNvSpPr>
            <a:spLocks noGrp="1"/>
          </p:cNvSpPr>
          <p:nvPr>
            <p:ph type="title" hasCustomPrompt="1"/>
          </p:nvPr>
        </p:nvSpPr>
        <p:spPr/>
        <p:txBody>
          <a:bodyPr/>
          <a:lstStyle/>
          <a:p>
            <a:r>
              <a:rPr lang="en-US"/>
              <a:t>34pt Two Column Slide</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b="4972"/>
          <a:stretch/>
        </p:blipFill>
        <p:spPr>
          <a:xfrm>
            <a:off x="10105048" y="5241787"/>
            <a:ext cx="1908048" cy="1616213"/>
          </a:xfrm>
          <a:prstGeom prst="rect">
            <a:avLst/>
          </a:prstGeom>
        </p:spPr>
      </p:pic>
    </p:spTree>
    <p:extLst>
      <p:ext uri="{BB962C8B-B14F-4D97-AF65-F5344CB8AC3E}">
        <p14:creationId xmlns:p14="http://schemas.microsoft.com/office/powerpoint/2010/main" val="924383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hree poi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34pt Three Point Slide</a:t>
            </a:r>
          </a:p>
        </p:txBody>
      </p:sp>
      <p:cxnSp>
        <p:nvCxnSpPr>
          <p:cNvPr id="13" name="Straight Connector 12"/>
          <p:cNvCxnSpPr/>
          <p:nvPr userDrawn="1"/>
        </p:nvCxnSpPr>
        <p:spPr>
          <a:xfrm>
            <a:off x="665020" y="2992401"/>
            <a:ext cx="2992581" cy="183"/>
          </a:xfrm>
          <a:prstGeom prst="line">
            <a:avLst/>
          </a:prstGeom>
          <a:ln w="1905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578929" y="2992401"/>
            <a:ext cx="2992581" cy="183"/>
          </a:xfrm>
          <a:prstGeom prst="line">
            <a:avLst/>
          </a:prstGeom>
          <a:ln w="1905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8492838" y="2992401"/>
            <a:ext cx="2992581" cy="183"/>
          </a:xfrm>
          <a:prstGeom prst="line">
            <a:avLst/>
          </a:prstGeom>
          <a:ln w="1905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554184" y="1925783"/>
            <a:ext cx="1246909" cy="1015663"/>
          </a:xfrm>
          <a:prstGeom prst="rect">
            <a:avLst/>
          </a:prstGeom>
          <a:noFill/>
        </p:spPr>
        <p:txBody>
          <a:bodyPr wrap="square" rtlCol="0">
            <a:spAutoFit/>
          </a:bodyPr>
          <a:lstStyle/>
          <a:p>
            <a:r>
              <a:rPr lang="en-US" sz="6000" b="1">
                <a:solidFill>
                  <a:schemeClr val="accent1"/>
                </a:solidFill>
                <a:latin typeface="Arial Black" charset="0"/>
                <a:ea typeface="Arial Black" charset="0"/>
                <a:cs typeface="Arial Black" charset="0"/>
              </a:rPr>
              <a:t>01</a:t>
            </a:r>
          </a:p>
        </p:txBody>
      </p:sp>
      <p:sp>
        <p:nvSpPr>
          <p:cNvPr id="17" name="TextBox 16"/>
          <p:cNvSpPr txBox="1"/>
          <p:nvPr userDrawn="1"/>
        </p:nvSpPr>
        <p:spPr>
          <a:xfrm>
            <a:off x="4475021" y="1925783"/>
            <a:ext cx="1246909" cy="1015663"/>
          </a:xfrm>
          <a:prstGeom prst="rect">
            <a:avLst/>
          </a:prstGeom>
          <a:noFill/>
        </p:spPr>
        <p:txBody>
          <a:bodyPr wrap="square" rtlCol="0">
            <a:spAutoFit/>
          </a:bodyPr>
          <a:lstStyle/>
          <a:p>
            <a:r>
              <a:rPr lang="en-US" sz="6000" b="1">
                <a:solidFill>
                  <a:schemeClr val="accent1"/>
                </a:solidFill>
                <a:latin typeface="Arial Black" charset="0"/>
                <a:ea typeface="Arial Black" charset="0"/>
                <a:cs typeface="Arial Black" charset="0"/>
              </a:rPr>
              <a:t>02</a:t>
            </a:r>
          </a:p>
        </p:txBody>
      </p:sp>
      <p:sp>
        <p:nvSpPr>
          <p:cNvPr id="18" name="TextBox 17"/>
          <p:cNvSpPr txBox="1"/>
          <p:nvPr userDrawn="1"/>
        </p:nvSpPr>
        <p:spPr>
          <a:xfrm>
            <a:off x="8368148" y="1925783"/>
            <a:ext cx="1246909" cy="1015663"/>
          </a:xfrm>
          <a:prstGeom prst="rect">
            <a:avLst/>
          </a:prstGeom>
          <a:noFill/>
        </p:spPr>
        <p:txBody>
          <a:bodyPr wrap="square" rtlCol="0">
            <a:spAutoFit/>
          </a:bodyPr>
          <a:lstStyle/>
          <a:p>
            <a:r>
              <a:rPr lang="en-US" sz="6000" b="1">
                <a:solidFill>
                  <a:schemeClr val="accent1"/>
                </a:solidFill>
                <a:latin typeface="Arial Black" charset="0"/>
                <a:ea typeface="Arial Black" charset="0"/>
                <a:cs typeface="Arial Black" charset="0"/>
              </a:rPr>
              <a:t>03</a:t>
            </a:r>
          </a:p>
        </p:txBody>
      </p:sp>
      <p:sp>
        <p:nvSpPr>
          <p:cNvPr id="23" name="Text Placeholder 11"/>
          <p:cNvSpPr>
            <a:spLocks noGrp="1"/>
          </p:cNvSpPr>
          <p:nvPr>
            <p:ph type="body" sz="quarter" idx="21" hasCustomPrompt="1"/>
          </p:nvPr>
        </p:nvSpPr>
        <p:spPr>
          <a:xfrm>
            <a:off x="720725" y="3230880"/>
            <a:ext cx="2936875" cy="2468880"/>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a:t>24pt body copy</a:t>
            </a:r>
          </a:p>
        </p:txBody>
      </p:sp>
      <p:sp>
        <p:nvSpPr>
          <p:cNvPr id="19" name="Text Placeholder 11"/>
          <p:cNvSpPr>
            <a:spLocks noGrp="1"/>
          </p:cNvSpPr>
          <p:nvPr>
            <p:ph type="body" sz="quarter" idx="22" hasCustomPrompt="1"/>
          </p:nvPr>
        </p:nvSpPr>
        <p:spPr>
          <a:xfrm>
            <a:off x="4601845" y="3230880"/>
            <a:ext cx="2936875" cy="2468880"/>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a:t>24pt body copy</a:t>
            </a:r>
          </a:p>
        </p:txBody>
      </p:sp>
      <p:sp>
        <p:nvSpPr>
          <p:cNvPr id="20" name="Text Placeholder 11"/>
          <p:cNvSpPr>
            <a:spLocks noGrp="1"/>
          </p:cNvSpPr>
          <p:nvPr>
            <p:ph type="body" sz="quarter" idx="23" hasCustomPrompt="1"/>
          </p:nvPr>
        </p:nvSpPr>
        <p:spPr>
          <a:xfrm>
            <a:off x="8523605" y="3230880"/>
            <a:ext cx="2936875" cy="2468880"/>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a:t>24pt body copy</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4878" y="5247860"/>
            <a:ext cx="1317026" cy="1477639"/>
          </a:xfrm>
          <a:prstGeom prst="rect">
            <a:avLst/>
          </a:prstGeom>
        </p:spPr>
      </p:pic>
    </p:spTree>
    <p:extLst>
      <p:ext uri="{BB962C8B-B14F-4D97-AF65-F5344CB8AC3E}">
        <p14:creationId xmlns:p14="http://schemas.microsoft.com/office/powerpoint/2010/main" val="2083913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ree point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34pt Three Point Slide</a:t>
            </a:r>
          </a:p>
        </p:txBody>
      </p:sp>
      <p:cxnSp>
        <p:nvCxnSpPr>
          <p:cNvPr id="13" name="Straight Connector 12"/>
          <p:cNvCxnSpPr/>
          <p:nvPr userDrawn="1"/>
        </p:nvCxnSpPr>
        <p:spPr>
          <a:xfrm>
            <a:off x="665020" y="2992401"/>
            <a:ext cx="2992581" cy="183"/>
          </a:xfrm>
          <a:prstGeom prst="line">
            <a:avLst/>
          </a:prstGeom>
          <a:ln w="1905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578929" y="2992401"/>
            <a:ext cx="2992581" cy="183"/>
          </a:xfrm>
          <a:prstGeom prst="line">
            <a:avLst/>
          </a:prstGeom>
          <a:ln w="1905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8492838" y="2992401"/>
            <a:ext cx="2992581" cy="183"/>
          </a:xfrm>
          <a:prstGeom prst="line">
            <a:avLst/>
          </a:prstGeom>
          <a:ln w="1905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11"/>
          <p:cNvSpPr>
            <a:spLocks noGrp="1"/>
          </p:cNvSpPr>
          <p:nvPr>
            <p:ph type="body" sz="quarter" idx="21" hasCustomPrompt="1"/>
          </p:nvPr>
        </p:nvSpPr>
        <p:spPr>
          <a:xfrm>
            <a:off x="720725" y="3230880"/>
            <a:ext cx="2936875" cy="2468880"/>
          </a:xfrm>
        </p:spPr>
        <p:txBody>
          <a:bodyPr/>
          <a:lstStyle>
            <a:lvl1pPr>
              <a:defRPr baseline="0"/>
            </a:lvl1pPr>
          </a:lstStyle>
          <a:p>
            <a:pPr lvl="0"/>
            <a:r>
              <a:rPr lang="en-US"/>
              <a:t>24pt body copy</a:t>
            </a:r>
          </a:p>
        </p:txBody>
      </p:sp>
      <p:sp>
        <p:nvSpPr>
          <p:cNvPr id="24" name="Text Placeholder 11"/>
          <p:cNvSpPr>
            <a:spLocks noGrp="1"/>
          </p:cNvSpPr>
          <p:nvPr>
            <p:ph type="body" sz="quarter" idx="22" hasCustomPrompt="1"/>
          </p:nvPr>
        </p:nvSpPr>
        <p:spPr>
          <a:xfrm>
            <a:off x="4591685" y="3230880"/>
            <a:ext cx="2936875" cy="2468880"/>
          </a:xfrm>
        </p:spPr>
        <p:txBody>
          <a:bodyPr/>
          <a:lstStyle>
            <a:lvl1pPr>
              <a:defRPr baseline="0"/>
            </a:lvl1pPr>
          </a:lstStyle>
          <a:p>
            <a:pPr lvl="0"/>
            <a:r>
              <a:rPr lang="en-US"/>
              <a:t>24pt body copy</a:t>
            </a:r>
          </a:p>
        </p:txBody>
      </p:sp>
      <p:sp>
        <p:nvSpPr>
          <p:cNvPr id="25" name="Text Placeholder 11"/>
          <p:cNvSpPr>
            <a:spLocks noGrp="1"/>
          </p:cNvSpPr>
          <p:nvPr>
            <p:ph type="body" sz="quarter" idx="23" hasCustomPrompt="1"/>
          </p:nvPr>
        </p:nvSpPr>
        <p:spPr>
          <a:xfrm>
            <a:off x="8523605" y="3230880"/>
            <a:ext cx="2936875" cy="2468880"/>
          </a:xfrm>
        </p:spPr>
        <p:txBody>
          <a:bodyPr/>
          <a:lstStyle>
            <a:lvl1pPr>
              <a:defRPr baseline="0"/>
            </a:lvl1pPr>
          </a:lstStyle>
          <a:p>
            <a:pPr lvl="0"/>
            <a:r>
              <a:rPr lang="en-US"/>
              <a:t>24pt body copy</a:t>
            </a:r>
          </a:p>
        </p:txBody>
      </p:sp>
      <p:sp>
        <p:nvSpPr>
          <p:cNvPr id="20" name="Text Placeholder 22"/>
          <p:cNvSpPr>
            <a:spLocks noGrp="1"/>
          </p:cNvSpPr>
          <p:nvPr>
            <p:ph type="body" sz="quarter" idx="13" hasCustomPrompt="1"/>
          </p:nvPr>
        </p:nvSpPr>
        <p:spPr>
          <a:xfrm>
            <a:off x="698499" y="1918741"/>
            <a:ext cx="2974091" cy="864374"/>
          </a:xfrm>
          <a:prstGeom prst="rect">
            <a:avLst/>
          </a:prstGeom>
        </p:spPr>
        <p:txBody>
          <a:bodyPr anchor="b">
            <a:noAutofit/>
          </a:bodyPr>
          <a:lstStyle>
            <a:lvl1pPr marL="0" indent="0">
              <a:lnSpc>
                <a:spcPct val="100000"/>
              </a:lnSpc>
              <a:buFont typeface="Arial" charset="0"/>
              <a:buNone/>
              <a:defRPr sz="2400" b="1" i="0" spc="250" baseline="0">
                <a:solidFill>
                  <a:schemeClr val="accent1"/>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24PT COLUMN TITLE</a:t>
            </a:r>
          </a:p>
        </p:txBody>
      </p:sp>
      <p:sp>
        <p:nvSpPr>
          <p:cNvPr id="21" name="Text Placeholder 22"/>
          <p:cNvSpPr>
            <a:spLocks noGrp="1"/>
          </p:cNvSpPr>
          <p:nvPr>
            <p:ph type="body" sz="quarter" idx="25" hasCustomPrompt="1"/>
          </p:nvPr>
        </p:nvSpPr>
        <p:spPr>
          <a:xfrm>
            <a:off x="4580951" y="1918741"/>
            <a:ext cx="2974091" cy="864374"/>
          </a:xfrm>
          <a:prstGeom prst="rect">
            <a:avLst/>
          </a:prstGeom>
        </p:spPr>
        <p:txBody>
          <a:bodyPr anchor="b">
            <a:noAutofit/>
          </a:bodyPr>
          <a:lstStyle>
            <a:lvl1pPr marL="0" indent="0">
              <a:lnSpc>
                <a:spcPct val="100000"/>
              </a:lnSpc>
              <a:buFont typeface="Arial" charset="0"/>
              <a:buNone/>
              <a:defRPr sz="2400" b="1" i="0" spc="250" baseline="0">
                <a:solidFill>
                  <a:schemeClr val="accent1"/>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24PT COLUMN TITLE</a:t>
            </a:r>
          </a:p>
        </p:txBody>
      </p:sp>
      <p:sp>
        <p:nvSpPr>
          <p:cNvPr id="22" name="Text Placeholder 22"/>
          <p:cNvSpPr>
            <a:spLocks noGrp="1"/>
          </p:cNvSpPr>
          <p:nvPr>
            <p:ph type="body" sz="quarter" idx="26" hasCustomPrompt="1"/>
          </p:nvPr>
        </p:nvSpPr>
        <p:spPr>
          <a:xfrm>
            <a:off x="8508374" y="1918741"/>
            <a:ext cx="2974091" cy="864374"/>
          </a:xfrm>
          <a:prstGeom prst="rect">
            <a:avLst/>
          </a:prstGeom>
        </p:spPr>
        <p:txBody>
          <a:bodyPr anchor="b">
            <a:noAutofit/>
          </a:bodyPr>
          <a:lstStyle>
            <a:lvl1pPr marL="0" indent="0">
              <a:lnSpc>
                <a:spcPct val="100000"/>
              </a:lnSpc>
              <a:buFont typeface="Arial" charset="0"/>
              <a:buNone/>
              <a:defRPr sz="2400" b="1" i="0" spc="250" baseline="0">
                <a:solidFill>
                  <a:schemeClr val="accent1"/>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24PT COLUMN TITLE</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4878" y="5247860"/>
            <a:ext cx="1317026" cy="1477639"/>
          </a:xfrm>
          <a:prstGeom prst="rect">
            <a:avLst/>
          </a:prstGeom>
        </p:spPr>
      </p:pic>
    </p:spTree>
    <p:extLst>
      <p:ext uri="{BB962C8B-B14F-4D97-AF65-F5344CB8AC3E}">
        <p14:creationId xmlns:p14="http://schemas.microsoft.com/office/powerpoint/2010/main" val="18274892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hart/content +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34pt Chart + Content Slide</a:t>
            </a:r>
          </a:p>
        </p:txBody>
      </p:sp>
      <p:sp>
        <p:nvSpPr>
          <p:cNvPr id="5" name="Vertical Content Placeholder 4"/>
          <p:cNvSpPr>
            <a:spLocks noGrp="1"/>
          </p:cNvSpPr>
          <p:nvPr>
            <p:ph orient="vert" sz="quarter" idx="11" hasCustomPrompt="1"/>
          </p:nvPr>
        </p:nvSpPr>
        <p:spPr>
          <a:xfrm>
            <a:off x="695325" y="1897039"/>
            <a:ext cx="10755147" cy="4025924"/>
          </a:xfrm>
          <a:prstGeom prst="rect">
            <a:avLst/>
          </a:prstGeom>
        </p:spPr>
        <p:txBody>
          <a:bodyPr vert="horz"/>
          <a:lstStyle>
            <a:lvl1pPr marL="0" indent="0">
              <a:buNone/>
              <a:defRPr baseline="0"/>
            </a:lvl1pPr>
          </a:lstStyle>
          <a:p>
            <a:pPr lvl="0"/>
            <a:r>
              <a:rPr lang="en-US"/>
              <a:t>CHART OR CONTENT HERE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b="4972"/>
          <a:stretch/>
        </p:blipFill>
        <p:spPr>
          <a:xfrm>
            <a:off x="10105048" y="5241787"/>
            <a:ext cx="1908048" cy="1616213"/>
          </a:xfrm>
          <a:prstGeom prst="rect">
            <a:avLst/>
          </a:prstGeom>
        </p:spPr>
      </p:pic>
    </p:spTree>
    <p:extLst>
      <p:ext uri="{BB962C8B-B14F-4D97-AF65-F5344CB8AC3E}">
        <p14:creationId xmlns:p14="http://schemas.microsoft.com/office/powerpoint/2010/main" val="2091301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hart/content">
    <p:spTree>
      <p:nvGrpSpPr>
        <p:cNvPr id="1" name=""/>
        <p:cNvGrpSpPr/>
        <p:nvPr/>
      </p:nvGrpSpPr>
      <p:grpSpPr>
        <a:xfrm>
          <a:off x="0" y="0"/>
          <a:ext cx="0" cy="0"/>
          <a:chOff x="0" y="0"/>
          <a:chExt cx="0" cy="0"/>
        </a:xfrm>
      </p:grpSpPr>
      <p:sp>
        <p:nvSpPr>
          <p:cNvPr id="5" name="Vertical Content Placeholder 4"/>
          <p:cNvSpPr>
            <a:spLocks noGrp="1"/>
          </p:cNvSpPr>
          <p:nvPr>
            <p:ph orient="vert" sz="quarter" idx="11" hasCustomPrompt="1"/>
          </p:nvPr>
        </p:nvSpPr>
        <p:spPr>
          <a:xfrm>
            <a:off x="695325" y="824460"/>
            <a:ext cx="10755147" cy="5101328"/>
          </a:xfrm>
          <a:prstGeom prst="rect">
            <a:avLst/>
          </a:prstGeom>
        </p:spPr>
        <p:txBody>
          <a:bodyPr vert="horz"/>
          <a:lstStyle>
            <a:lvl1pPr marL="0" indent="0">
              <a:buNone/>
              <a:defRPr baseline="0"/>
            </a:lvl1pPr>
          </a:lstStyle>
          <a:p>
            <a:pPr lvl="0"/>
            <a:r>
              <a:rPr lang="en-US"/>
              <a:t>CHART OR CONTENT HERE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b="4972"/>
          <a:stretch/>
        </p:blipFill>
        <p:spPr>
          <a:xfrm>
            <a:off x="10105048" y="5241787"/>
            <a:ext cx="1908048" cy="1616213"/>
          </a:xfrm>
          <a:prstGeom prst="rect">
            <a:avLst/>
          </a:prstGeom>
        </p:spPr>
      </p:pic>
    </p:spTree>
    <p:extLst>
      <p:ext uri="{BB962C8B-B14F-4D97-AF65-F5344CB8AC3E}">
        <p14:creationId xmlns:p14="http://schemas.microsoft.com/office/powerpoint/2010/main" val="12365680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hart/content only">
    <p:spTree>
      <p:nvGrpSpPr>
        <p:cNvPr id="1" name=""/>
        <p:cNvGrpSpPr/>
        <p:nvPr/>
      </p:nvGrpSpPr>
      <p:grpSpPr>
        <a:xfrm>
          <a:off x="0" y="0"/>
          <a:ext cx="0" cy="0"/>
          <a:chOff x="0" y="0"/>
          <a:chExt cx="0" cy="0"/>
        </a:xfrm>
      </p:grpSpPr>
      <p:sp>
        <p:nvSpPr>
          <p:cNvPr id="4" name="Vertical Content Placeholder 4"/>
          <p:cNvSpPr>
            <a:spLocks noGrp="1"/>
          </p:cNvSpPr>
          <p:nvPr>
            <p:ph orient="vert" sz="quarter" idx="11" hasCustomPrompt="1"/>
          </p:nvPr>
        </p:nvSpPr>
        <p:spPr>
          <a:xfrm>
            <a:off x="695325" y="824460"/>
            <a:ext cx="10755147" cy="5101328"/>
          </a:xfrm>
          <a:prstGeom prst="rect">
            <a:avLst/>
          </a:prstGeom>
        </p:spPr>
        <p:txBody>
          <a:bodyPr vert="horz"/>
          <a:lstStyle>
            <a:lvl1pPr marL="0" indent="0">
              <a:buNone/>
              <a:defRPr baseline="0"/>
            </a:lvl1pPr>
          </a:lstStyle>
          <a:p>
            <a:pPr lvl="0"/>
            <a:r>
              <a:rPr lang="en-US"/>
              <a:t>CHART OR CONTENT HERE</a:t>
            </a:r>
          </a:p>
        </p:txBody>
      </p:sp>
    </p:spTree>
    <p:extLst>
      <p:ext uri="{BB962C8B-B14F-4D97-AF65-F5344CB8AC3E}">
        <p14:creationId xmlns:p14="http://schemas.microsoft.com/office/powerpoint/2010/main" val="2894162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creenshot | laptop">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21542"/>
          <a:stretch/>
        </p:blipFill>
        <p:spPr>
          <a:xfrm>
            <a:off x="3671340" y="225286"/>
            <a:ext cx="8519029" cy="7341705"/>
          </a:xfrm>
          <a:prstGeom prst="rect">
            <a:avLst/>
          </a:prstGeom>
        </p:spPr>
      </p:pic>
      <p:sp>
        <p:nvSpPr>
          <p:cNvPr id="2" name="Title 1"/>
          <p:cNvSpPr>
            <a:spLocks noGrp="1"/>
          </p:cNvSpPr>
          <p:nvPr>
            <p:ph type="title" hasCustomPrompt="1"/>
          </p:nvPr>
        </p:nvSpPr>
        <p:spPr>
          <a:xfrm>
            <a:off x="699341" y="542601"/>
            <a:ext cx="4104671" cy="972300"/>
          </a:xfrm>
        </p:spPr>
        <p:txBody>
          <a:bodyPr/>
          <a:lstStyle/>
          <a:p>
            <a:r>
              <a:rPr lang="en-US"/>
              <a:t>34pt Screenshot Slide</a:t>
            </a:r>
          </a:p>
        </p:txBody>
      </p:sp>
      <p:sp>
        <p:nvSpPr>
          <p:cNvPr id="13" name="Picture Placeholder 12"/>
          <p:cNvSpPr>
            <a:spLocks noGrp="1"/>
          </p:cNvSpPr>
          <p:nvPr>
            <p:ph type="pic" sz="quarter" idx="19" hasCustomPrompt="1"/>
          </p:nvPr>
        </p:nvSpPr>
        <p:spPr>
          <a:xfrm>
            <a:off x="5890436" y="1814678"/>
            <a:ext cx="6301563" cy="4022596"/>
          </a:xfrm>
          <a:prstGeom prst="rect">
            <a:avLst/>
          </a:prstGeom>
        </p:spPr>
        <p:txBody>
          <a:bodyPr/>
          <a:lstStyle>
            <a:lvl1pPr marL="0" indent="0">
              <a:buNone/>
              <a:defRPr>
                <a:solidFill>
                  <a:schemeClr val="bg1"/>
                </a:solidFill>
              </a:defRPr>
            </a:lvl1pPr>
          </a:lstStyle>
          <a:p>
            <a:r>
              <a:rPr lang="en-US"/>
              <a:t>INSERT IMAGE</a:t>
            </a:r>
          </a:p>
        </p:txBody>
      </p:sp>
      <p:sp>
        <p:nvSpPr>
          <p:cNvPr id="16" name="Text Placeholder 11"/>
          <p:cNvSpPr>
            <a:spLocks noGrp="1"/>
          </p:cNvSpPr>
          <p:nvPr>
            <p:ph type="body" sz="quarter" idx="21" hasCustomPrompt="1"/>
          </p:nvPr>
        </p:nvSpPr>
        <p:spPr>
          <a:xfrm>
            <a:off x="720725" y="1819275"/>
            <a:ext cx="4095115" cy="3921125"/>
          </a:xfrm>
        </p:spPr>
        <p:txBody>
          <a:bodyPr/>
          <a:lstStyle>
            <a:lvl1pPr>
              <a:defRPr baseline="0"/>
            </a:lvl1pPr>
          </a:lstStyle>
          <a:p>
            <a:pPr lvl="0"/>
            <a:r>
              <a:rPr lang="en-US"/>
              <a:t>24pt body copy</a:t>
            </a:r>
          </a:p>
        </p:txBody>
      </p:sp>
      <p:pic>
        <p:nvPicPr>
          <p:cNvPr id="20" name="Picture 19"/>
          <p:cNvPicPr>
            <a:picLocks noChangeAspect="1"/>
          </p:cNvPicPr>
          <p:nvPr userDrawn="1"/>
        </p:nvPicPr>
        <p:blipFill rotWithShape="1">
          <a:blip r:embed="rId3">
            <a:extLst>
              <a:ext uri="{28A0092B-C50C-407E-A947-70E740481C1C}">
                <a14:useLocalDpi xmlns:a14="http://schemas.microsoft.com/office/drawing/2010/main" val="0"/>
              </a:ext>
            </a:extLst>
          </a:blip>
          <a:srcRect t="8524" b="6116"/>
          <a:stretch/>
        </p:blipFill>
        <p:spPr>
          <a:xfrm>
            <a:off x="10514402" y="-12032"/>
            <a:ext cx="1545249" cy="1479885"/>
          </a:xfrm>
          <a:prstGeom prst="rect">
            <a:avLst/>
          </a:prstGeom>
        </p:spPr>
      </p:pic>
      <p:pic>
        <p:nvPicPr>
          <p:cNvPr id="24" name="Picture 23"/>
          <p:cNvPicPr>
            <a:picLocks noChangeAspect="1"/>
          </p:cNvPicPr>
          <p:nvPr userDrawn="1"/>
        </p:nvPicPr>
        <p:blipFill rotWithShape="1">
          <a:blip r:embed="rId4" cstate="print">
            <a:extLst>
              <a:ext uri="{28A0092B-C50C-407E-A947-70E740481C1C}">
                <a14:useLocalDpi xmlns:a14="http://schemas.microsoft.com/office/drawing/2010/main" val="0"/>
              </a:ext>
            </a:extLst>
          </a:blip>
          <a:srcRect r="8687"/>
          <a:stretch/>
        </p:blipFill>
        <p:spPr>
          <a:xfrm>
            <a:off x="4674210" y="4716379"/>
            <a:ext cx="931460" cy="1098539"/>
          </a:xfrm>
          <a:prstGeom prst="rect">
            <a:avLst/>
          </a:prstGeom>
        </p:spPr>
      </p:pic>
    </p:spTree>
    <p:extLst>
      <p:ext uri="{BB962C8B-B14F-4D97-AF65-F5344CB8AC3E}">
        <p14:creationId xmlns:p14="http://schemas.microsoft.com/office/powerpoint/2010/main" val="3584501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creenshot | table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b="17223"/>
          <a:stretch/>
        </p:blipFill>
        <p:spPr>
          <a:xfrm>
            <a:off x="5504407" y="436728"/>
            <a:ext cx="6065658" cy="6428096"/>
          </a:xfrm>
          <a:prstGeom prst="rect">
            <a:avLst/>
          </a:prstGeom>
        </p:spPr>
      </p:pic>
      <p:sp>
        <p:nvSpPr>
          <p:cNvPr id="2" name="Title 1"/>
          <p:cNvSpPr>
            <a:spLocks noGrp="1"/>
          </p:cNvSpPr>
          <p:nvPr>
            <p:ph type="title" hasCustomPrompt="1"/>
          </p:nvPr>
        </p:nvSpPr>
        <p:spPr>
          <a:xfrm>
            <a:off x="699341" y="542601"/>
            <a:ext cx="4104671" cy="972300"/>
          </a:xfrm>
        </p:spPr>
        <p:txBody>
          <a:bodyPr/>
          <a:lstStyle/>
          <a:p>
            <a:r>
              <a:rPr lang="en-US"/>
              <a:t>34pt Screenshot Slide</a:t>
            </a:r>
          </a:p>
        </p:txBody>
      </p:sp>
      <p:sp>
        <p:nvSpPr>
          <p:cNvPr id="13" name="Picture Placeholder 12"/>
          <p:cNvSpPr>
            <a:spLocks noGrp="1"/>
          </p:cNvSpPr>
          <p:nvPr>
            <p:ph type="pic" sz="quarter" idx="19" hasCustomPrompt="1"/>
          </p:nvPr>
        </p:nvSpPr>
        <p:spPr>
          <a:xfrm>
            <a:off x="6307130" y="1226634"/>
            <a:ext cx="4473941" cy="5631366"/>
          </a:xfrm>
          <a:prstGeom prst="rect">
            <a:avLst/>
          </a:prstGeom>
        </p:spPr>
        <p:txBody>
          <a:bodyPr/>
          <a:lstStyle>
            <a:lvl1pPr marL="0" indent="0">
              <a:buNone/>
              <a:defRPr>
                <a:solidFill>
                  <a:schemeClr val="bg1"/>
                </a:solidFill>
              </a:defRPr>
            </a:lvl1pPr>
          </a:lstStyle>
          <a:p>
            <a:r>
              <a:rPr lang="en-US"/>
              <a:t>INSERT IMAGE</a:t>
            </a:r>
          </a:p>
        </p:txBody>
      </p:sp>
      <p:sp>
        <p:nvSpPr>
          <p:cNvPr id="16" name="Text Placeholder 11"/>
          <p:cNvSpPr>
            <a:spLocks noGrp="1"/>
          </p:cNvSpPr>
          <p:nvPr>
            <p:ph type="body" sz="quarter" idx="21" hasCustomPrompt="1"/>
          </p:nvPr>
        </p:nvSpPr>
        <p:spPr>
          <a:xfrm>
            <a:off x="720725" y="1819275"/>
            <a:ext cx="4095115" cy="3921125"/>
          </a:xfrm>
        </p:spPr>
        <p:txBody>
          <a:bodyPr/>
          <a:lstStyle>
            <a:lvl1pPr>
              <a:defRPr baseline="0"/>
            </a:lvl1pPr>
          </a:lstStyle>
          <a:p>
            <a:pPr lvl="0"/>
            <a:r>
              <a:rPr lang="en-US"/>
              <a:t>24pt body copy</a:t>
            </a:r>
          </a:p>
        </p:txBody>
      </p:sp>
      <p:pic>
        <p:nvPicPr>
          <p:cNvPr id="12" name="Picture 11"/>
          <p:cNvPicPr>
            <a:picLocks noChangeAspect="1"/>
          </p:cNvPicPr>
          <p:nvPr userDrawn="1"/>
        </p:nvPicPr>
        <p:blipFill rotWithShape="1">
          <a:blip r:embed="rId3">
            <a:extLst>
              <a:ext uri="{28A0092B-C50C-407E-A947-70E740481C1C}">
                <a14:useLocalDpi xmlns:a14="http://schemas.microsoft.com/office/drawing/2010/main" val="0"/>
              </a:ext>
            </a:extLst>
          </a:blip>
          <a:srcRect r="-2470" b="4972"/>
          <a:stretch/>
        </p:blipFill>
        <p:spPr>
          <a:xfrm>
            <a:off x="3960216" y="5241787"/>
            <a:ext cx="1955162" cy="1616213"/>
          </a:xfrm>
          <a:prstGeom prst="rect">
            <a:avLst/>
          </a:prstGeom>
        </p:spPr>
      </p:pic>
    </p:spTree>
    <p:extLst>
      <p:ext uri="{BB962C8B-B14F-4D97-AF65-F5344CB8AC3E}">
        <p14:creationId xmlns:p14="http://schemas.microsoft.com/office/powerpoint/2010/main" val="21371559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quote | half image">
    <p:spTree>
      <p:nvGrpSpPr>
        <p:cNvPr id="1" name=""/>
        <p:cNvGrpSpPr/>
        <p:nvPr/>
      </p:nvGrpSpPr>
      <p:grpSpPr>
        <a:xfrm>
          <a:off x="0" y="0"/>
          <a:ext cx="0" cy="0"/>
          <a:chOff x="0" y="0"/>
          <a:chExt cx="0" cy="0"/>
        </a:xfrm>
      </p:grpSpPr>
      <p:pic>
        <p:nvPicPr>
          <p:cNvPr id="21" name="pasted-image.pdf"/>
          <p:cNvPicPr>
            <a:picLocks noChangeAspect="1"/>
          </p:cNvPicPr>
          <p:nvPr userDrawn="1"/>
        </p:nvPicPr>
        <p:blipFill>
          <a:blip r:embed="rId2">
            <a:biLevel thresh="25000"/>
            <a:extLst/>
          </a:blip>
          <a:stretch>
            <a:fillRect/>
          </a:stretch>
        </p:blipFill>
        <p:spPr>
          <a:xfrm>
            <a:off x="-3224051" y="-2266508"/>
            <a:ext cx="253904" cy="705991"/>
          </a:xfrm>
          <a:prstGeom prst="rect">
            <a:avLst/>
          </a:prstGeom>
          <a:ln w="12700">
            <a:miter lim="400000"/>
          </a:ln>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7577" t="32248" r="1953"/>
          <a:stretch/>
        </p:blipFill>
        <p:spPr>
          <a:xfrm>
            <a:off x="6086901" y="0"/>
            <a:ext cx="6105099" cy="6858000"/>
          </a:xfrm>
          <a:prstGeom prst="rect">
            <a:avLst/>
          </a:prstGeom>
        </p:spPr>
      </p:pic>
      <p:sp>
        <p:nvSpPr>
          <p:cNvPr id="12" name="Text Placeholder 1"/>
          <p:cNvSpPr>
            <a:spLocks noGrp="1"/>
          </p:cNvSpPr>
          <p:nvPr>
            <p:ph idx="1" hasCustomPrompt="1"/>
          </p:nvPr>
        </p:nvSpPr>
        <p:spPr>
          <a:xfrm>
            <a:off x="718676" y="1663091"/>
            <a:ext cx="4662793" cy="2685807"/>
          </a:xfrm>
          <a:prstGeom prst="rect">
            <a:avLst/>
          </a:prstGeom>
        </p:spPr>
        <p:txBody>
          <a:bodyPr vert="horz" lIns="0" tIns="45720" rIns="91440" bIns="45720" rtlCol="0" anchor="b">
            <a:noAutofit/>
          </a:bodyPr>
          <a:lstStyle>
            <a:lvl1pPr marL="0" marR="0" indent="0" algn="l" defTabSz="914400" rtl="0" eaLnBrk="1" fontAlgn="auto" latinLnBrk="0" hangingPunct="1">
              <a:lnSpc>
                <a:spcPct val="120000"/>
              </a:lnSpc>
              <a:spcBef>
                <a:spcPts val="0"/>
              </a:spcBef>
              <a:spcAft>
                <a:spcPts val="600"/>
              </a:spcAft>
              <a:buClr>
                <a:schemeClr val="accent1"/>
              </a:buClr>
              <a:buSzTx/>
              <a:buFont typeface="HiraginoSans-W3" charset="-128"/>
              <a:buNone/>
              <a:tabLst/>
              <a:defRPr sz="2400" b="1" i="0" spc="0" baseline="0">
                <a:solidFill>
                  <a:schemeClr val="tx1"/>
                </a:solidFill>
                <a:latin typeface="Georgia" charset="0"/>
                <a:ea typeface="Georgia" charset="0"/>
                <a:cs typeface="Georgia" charset="0"/>
              </a:defRPr>
            </a:lvl1pPr>
          </a:lstStyle>
          <a:p>
            <a:pPr marL="0" marR="0" lvl="0" indent="0" algn="l" defTabSz="914400" rtl="0" eaLnBrk="1" fontAlgn="auto" latinLnBrk="0" hangingPunct="1">
              <a:lnSpc>
                <a:spcPct val="110000"/>
              </a:lnSpc>
              <a:spcBef>
                <a:spcPts val="0"/>
              </a:spcBef>
              <a:spcAft>
                <a:spcPts val="600"/>
              </a:spcAft>
              <a:buClr>
                <a:schemeClr val="accent1"/>
              </a:buClr>
              <a:buSzTx/>
              <a:buFont typeface="HiraginoSans-W3" charset="-128"/>
              <a:buNone/>
              <a:tabLst/>
              <a:defRPr/>
            </a:pPr>
            <a:r>
              <a:rPr lang="en-US"/>
              <a:t>24pt Quote Slide</a:t>
            </a:r>
          </a:p>
        </p:txBody>
      </p:sp>
      <p:sp>
        <p:nvSpPr>
          <p:cNvPr id="13" name="Text Placeholder 11"/>
          <p:cNvSpPr>
            <a:spLocks noGrp="1"/>
          </p:cNvSpPr>
          <p:nvPr>
            <p:ph type="body" sz="quarter" idx="21" hasCustomPrompt="1"/>
          </p:nvPr>
        </p:nvSpPr>
        <p:spPr>
          <a:xfrm>
            <a:off x="705735" y="4766056"/>
            <a:ext cx="4690724" cy="434714"/>
          </a:xfrm>
        </p:spPr>
        <p:txBody>
          <a:bodyPr lIns="0">
            <a:normAutofit/>
          </a:bodyPr>
          <a:lstStyle>
            <a:lvl1pPr marL="0" indent="0">
              <a:spcAft>
                <a:spcPts val="500"/>
              </a:spcAft>
              <a:buNone/>
              <a:defRPr sz="2000" b="1" baseline="0">
                <a:solidFill>
                  <a:schemeClr val="tx1"/>
                </a:solidFill>
              </a:defRPr>
            </a:lvl1pPr>
          </a:lstStyle>
          <a:p>
            <a:pPr lvl="0"/>
            <a:r>
              <a:rPr lang="en-US"/>
              <a:t>20pt Name, Occupation</a:t>
            </a:r>
          </a:p>
        </p:txBody>
      </p:sp>
      <p:sp>
        <p:nvSpPr>
          <p:cNvPr id="14" name="Text Placeholder 11"/>
          <p:cNvSpPr>
            <a:spLocks noGrp="1"/>
          </p:cNvSpPr>
          <p:nvPr>
            <p:ph type="body" sz="quarter" idx="22" hasCustomPrompt="1"/>
          </p:nvPr>
        </p:nvSpPr>
        <p:spPr>
          <a:xfrm>
            <a:off x="705735" y="5125820"/>
            <a:ext cx="4690724" cy="434714"/>
          </a:xfrm>
        </p:spPr>
        <p:txBody>
          <a:bodyPr lIns="0">
            <a:normAutofit/>
          </a:bodyPr>
          <a:lstStyle>
            <a:lvl1pPr marL="0" indent="0">
              <a:spcAft>
                <a:spcPts val="500"/>
              </a:spcAft>
              <a:buNone/>
              <a:defRPr sz="2000" b="0" baseline="0">
                <a:solidFill>
                  <a:schemeClr val="tx1"/>
                </a:solidFill>
              </a:defRPr>
            </a:lvl1pPr>
          </a:lstStyle>
          <a:p>
            <a:pPr lvl="0"/>
            <a:r>
              <a:rPr lang="en-US"/>
              <a:t>20pt Location</a:t>
            </a:r>
          </a:p>
        </p:txBody>
      </p:sp>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8965" y="247926"/>
            <a:ext cx="1658112" cy="1627632"/>
          </a:xfrm>
          <a:prstGeom prst="rect">
            <a:avLst/>
          </a:prstGeom>
        </p:spPr>
      </p:pic>
    </p:spTree>
    <p:extLst>
      <p:ext uri="{BB962C8B-B14F-4D97-AF65-F5344CB8AC3E}">
        <p14:creationId xmlns:p14="http://schemas.microsoft.com/office/powerpoint/2010/main" val="19840221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quote | custom image">
    <p:spTree>
      <p:nvGrpSpPr>
        <p:cNvPr id="1" name=""/>
        <p:cNvGrpSpPr/>
        <p:nvPr/>
      </p:nvGrpSpPr>
      <p:grpSpPr>
        <a:xfrm>
          <a:off x="0" y="0"/>
          <a:ext cx="0" cy="0"/>
          <a:chOff x="0" y="0"/>
          <a:chExt cx="0" cy="0"/>
        </a:xfrm>
      </p:grpSpPr>
      <p:pic>
        <p:nvPicPr>
          <p:cNvPr id="21" name="pasted-image.pdf"/>
          <p:cNvPicPr>
            <a:picLocks noChangeAspect="1"/>
          </p:cNvPicPr>
          <p:nvPr userDrawn="1"/>
        </p:nvPicPr>
        <p:blipFill>
          <a:blip r:embed="rId2">
            <a:biLevel thresh="25000"/>
            <a:extLst/>
          </a:blip>
          <a:stretch>
            <a:fillRect/>
          </a:stretch>
        </p:blipFill>
        <p:spPr>
          <a:xfrm>
            <a:off x="-3224051" y="-2266508"/>
            <a:ext cx="253904" cy="705991"/>
          </a:xfrm>
          <a:prstGeom prst="rect">
            <a:avLst/>
          </a:prstGeom>
          <a:ln w="12700">
            <a:miter lim="400000"/>
          </a:ln>
        </p:spPr>
      </p:pic>
      <p:sp>
        <p:nvSpPr>
          <p:cNvPr id="13" name="Picture Placeholder 3"/>
          <p:cNvSpPr>
            <a:spLocks noGrp="1"/>
          </p:cNvSpPr>
          <p:nvPr>
            <p:ph type="pic" sz="quarter" idx="13" hasCustomPrompt="1"/>
          </p:nvPr>
        </p:nvSpPr>
        <p:spPr>
          <a:xfrm>
            <a:off x="6086475" y="0"/>
            <a:ext cx="6105525" cy="6858000"/>
          </a:xfrm>
          <a:prstGeom prst="rect">
            <a:avLst/>
          </a:prstGeom>
        </p:spPr>
        <p:txBody>
          <a:bodyPr/>
          <a:lstStyle>
            <a:lvl1pPr marL="0" indent="0">
              <a:buNone/>
              <a:defRPr/>
            </a:lvl1pPr>
          </a:lstStyle>
          <a:p>
            <a:r>
              <a:rPr lang="en-US"/>
              <a:t>IMAGE GOES HERE</a:t>
            </a:r>
          </a:p>
        </p:txBody>
      </p:sp>
      <p:sp>
        <p:nvSpPr>
          <p:cNvPr id="16" name="Text Placeholder 1"/>
          <p:cNvSpPr>
            <a:spLocks noGrp="1"/>
          </p:cNvSpPr>
          <p:nvPr>
            <p:ph idx="1" hasCustomPrompt="1"/>
          </p:nvPr>
        </p:nvSpPr>
        <p:spPr>
          <a:xfrm>
            <a:off x="718676" y="1663091"/>
            <a:ext cx="4662793" cy="2685807"/>
          </a:xfrm>
          <a:prstGeom prst="rect">
            <a:avLst/>
          </a:prstGeom>
        </p:spPr>
        <p:txBody>
          <a:bodyPr vert="horz" lIns="0" tIns="45720" rIns="91440" bIns="45720" rtlCol="0" anchor="b">
            <a:noAutofit/>
          </a:bodyPr>
          <a:lstStyle>
            <a:lvl1pPr marL="0" marR="0" indent="0" algn="l" defTabSz="914400" rtl="0" eaLnBrk="1" fontAlgn="auto" latinLnBrk="0" hangingPunct="1">
              <a:lnSpc>
                <a:spcPct val="120000"/>
              </a:lnSpc>
              <a:spcBef>
                <a:spcPts val="0"/>
              </a:spcBef>
              <a:spcAft>
                <a:spcPts val="600"/>
              </a:spcAft>
              <a:buClr>
                <a:schemeClr val="accent1"/>
              </a:buClr>
              <a:buSzTx/>
              <a:buFont typeface="HiraginoSans-W3" charset="-128"/>
              <a:buNone/>
              <a:tabLst/>
              <a:defRPr sz="2400" b="1" i="0" spc="0" baseline="0">
                <a:solidFill>
                  <a:schemeClr val="tx1"/>
                </a:solidFill>
                <a:latin typeface="Georgia" charset="0"/>
                <a:ea typeface="Georgia" charset="0"/>
                <a:cs typeface="Georgia" charset="0"/>
              </a:defRPr>
            </a:lvl1pPr>
          </a:lstStyle>
          <a:p>
            <a:pPr marL="0" marR="0" lvl="0" indent="0" algn="l" defTabSz="914400" rtl="0" eaLnBrk="1" fontAlgn="auto" latinLnBrk="0" hangingPunct="1">
              <a:lnSpc>
                <a:spcPct val="110000"/>
              </a:lnSpc>
              <a:spcBef>
                <a:spcPts val="0"/>
              </a:spcBef>
              <a:spcAft>
                <a:spcPts val="600"/>
              </a:spcAft>
              <a:buClr>
                <a:schemeClr val="accent1"/>
              </a:buClr>
              <a:buSzTx/>
              <a:buFont typeface="HiraginoSans-W3" charset="-128"/>
              <a:buNone/>
              <a:tabLst/>
              <a:defRPr/>
            </a:pPr>
            <a:r>
              <a:rPr lang="en-US"/>
              <a:t>24pt Quote Slide</a:t>
            </a:r>
          </a:p>
        </p:txBody>
      </p:sp>
      <p:sp>
        <p:nvSpPr>
          <p:cNvPr id="17" name="Text Placeholder 11"/>
          <p:cNvSpPr>
            <a:spLocks noGrp="1"/>
          </p:cNvSpPr>
          <p:nvPr>
            <p:ph type="body" sz="quarter" idx="21" hasCustomPrompt="1"/>
          </p:nvPr>
        </p:nvSpPr>
        <p:spPr>
          <a:xfrm>
            <a:off x="705735" y="4766056"/>
            <a:ext cx="4690724" cy="434714"/>
          </a:xfrm>
        </p:spPr>
        <p:txBody>
          <a:bodyPr lIns="0">
            <a:normAutofit/>
          </a:bodyPr>
          <a:lstStyle>
            <a:lvl1pPr marL="0" indent="0">
              <a:spcAft>
                <a:spcPts val="500"/>
              </a:spcAft>
              <a:buNone/>
              <a:defRPr sz="2000" b="1" baseline="0">
                <a:solidFill>
                  <a:schemeClr val="tx1"/>
                </a:solidFill>
              </a:defRPr>
            </a:lvl1pPr>
          </a:lstStyle>
          <a:p>
            <a:pPr lvl="0"/>
            <a:r>
              <a:rPr lang="en-US"/>
              <a:t>20pt Name, Occupation</a:t>
            </a:r>
          </a:p>
        </p:txBody>
      </p:sp>
      <p:sp>
        <p:nvSpPr>
          <p:cNvPr id="18" name="Text Placeholder 11"/>
          <p:cNvSpPr>
            <a:spLocks noGrp="1"/>
          </p:cNvSpPr>
          <p:nvPr>
            <p:ph type="body" sz="quarter" idx="22" hasCustomPrompt="1"/>
          </p:nvPr>
        </p:nvSpPr>
        <p:spPr>
          <a:xfrm>
            <a:off x="705735" y="5125820"/>
            <a:ext cx="4690724" cy="434714"/>
          </a:xfrm>
        </p:spPr>
        <p:txBody>
          <a:bodyPr lIns="0">
            <a:normAutofit/>
          </a:bodyPr>
          <a:lstStyle>
            <a:lvl1pPr marL="0" indent="0">
              <a:spcAft>
                <a:spcPts val="500"/>
              </a:spcAft>
              <a:buNone/>
              <a:defRPr sz="2000" b="0" baseline="0">
                <a:solidFill>
                  <a:schemeClr val="tx1"/>
                </a:solidFill>
              </a:defRPr>
            </a:lvl1pPr>
          </a:lstStyle>
          <a:p>
            <a:pPr lvl="0"/>
            <a:r>
              <a:rPr lang="en-US"/>
              <a:t>20pt Location</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8965" y="247926"/>
            <a:ext cx="1658112" cy="1627632"/>
          </a:xfrm>
          <a:prstGeom prst="rect">
            <a:avLst/>
          </a:prstGeom>
        </p:spPr>
      </p:pic>
    </p:spTree>
    <p:extLst>
      <p:ext uri="{BB962C8B-B14F-4D97-AF65-F5344CB8AC3E}">
        <p14:creationId xmlns:p14="http://schemas.microsoft.com/office/powerpoint/2010/main" val="1474309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 bullets">
    <p:spTree>
      <p:nvGrpSpPr>
        <p:cNvPr id="1" name=""/>
        <p:cNvGrpSpPr/>
        <p:nvPr/>
      </p:nvGrpSpPr>
      <p:grpSpPr>
        <a:xfrm>
          <a:off x="0" y="0"/>
          <a:ext cx="0" cy="0"/>
          <a:chOff x="0" y="0"/>
          <a:chExt cx="0" cy="0"/>
        </a:xfrm>
      </p:grpSpPr>
      <p:sp>
        <p:nvSpPr>
          <p:cNvPr id="12" name="Text Placeholder 22"/>
          <p:cNvSpPr>
            <a:spLocks noGrp="1"/>
          </p:cNvSpPr>
          <p:nvPr>
            <p:ph type="body" sz="quarter" idx="13" hasCustomPrompt="1"/>
          </p:nvPr>
        </p:nvSpPr>
        <p:spPr>
          <a:xfrm>
            <a:off x="698499" y="1892299"/>
            <a:ext cx="4914901" cy="366159"/>
          </a:xfrm>
          <a:prstGeom prst="rect">
            <a:avLst/>
          </a:prstGeom>
        </p:spPr>
        <p:txBody>
          <a:bodyPr anchor="b">
            <a:noAutofit/>
          </a:bodyPr>
          <a:lstStyle>
            <a:lvl1pPr marL="0" indent="0">
              <a:lnSpc>
                <a:spcPct val="100000"/>
              </a:lnSpc>
              <a:buFont typeface="Arial" charset="0"/>
              <a:buNone/>
              <a:defRPr sz="2400" b="1" i="0" spc="250" baseline="0">
                <a:solidFill>
                  <a:srgbClr val="747474"/>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24PT COLUMN TITLE</a:t>
            </a:r>
          </a:p>
        </p:txBody>
      </p:sp>
      <p:sp>
        <p:nvSpPr>
          <p:cNvPr id="16" name="Text Placeholder 22"/>
          <p:cNvSpPr>
            <a:spLocks noGrp="1"/>
          </p:cNvSpPr>
          <p:nvPr>
            <p:ph type="body" sz="quarter" idx="19" hasCustomPrompt="1"/>
          </p:nvPr>
        </p:nvSpPr>
        <p:spPr>
          <a:xfrm>
            <a:off x="6217503" y="1892299"/>
            <a:ext cx="4914901" cy="366159"/>
          </a:xfrm>
          <a:prstGeom prst="rect">
            <a:avLst/>
          </a:prstGeom>
        </p:spPr>
        <p:txBody>
          <a:bodyPr anchor="b">
            <a:noAutofit/>
          </a:bodyPr>
          <a:lstStyle>
            <a:lvl1pPr marL="0" indent="0">
              <a:lnSpc>
                <a:spcPct val="100000"/>
              </a:lnSpc>
              <a:buFont typeface="Arial" charset="0"/>
              <a:buNone/>
              <a:defRPr sz="2400" b="1" i="0" spc="250" baseline="0">
                <a:solidFill>
                  <a:srgbClr val="747474"/>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24PT COLUMN TITLE</a:t>
            </a:r>
          </a:p>
        </p:txBody>
      </p:sp>
      <p:sp>
        <p:nvSpPr>
          <p:cNvPr id="19" name="Text Placeholder 11"/>
          <p:cNvSpPr>
            <a:spLocks noGrp="1"/>
          </p:cNvSpPr>
          <p:nvPr>
            <p:ph type="body" sz="quarter" idx="21" hasCustomPrompt="1"/>
          </p:nvPr>
        </p:nvSpPr>
        <p:spPr>
          <a:xfrm>
            <a:off x="720725" y="2468880"/>
            <a:ext cx="4897755" cy="3139440"/>
          </a:xfrm>
        </p:spPr>
        <p:txBody>
          <a:bodyPr/>
          <a:lstStyle>
            <a:lvl1pPr>
              <a:defRPr baseline="0"/>
            </a:lvl1pPr>
            <a:lvl3pPr>
              <a:defRPr baseline="0"/>
            </a:lvl3pPr>
            <a:lvl4pPr>
              <a:defRPr baseline="0"/>
            </a:lvl4pPr>
          </a:lstStyle>
          <a:p>
            <a:pPr lvl="0"/>
            <a:r>
              <a:rPr lang="en-US"/>
              <a:t>24pt body copy</a:t>
            </a:r>
          </a:p>
          <a:p>
            <a:pPr lvl="1"/>
            <a:r>
              <a:rPr lang="en-US"/>
              <a:t>Second level</a:t>
            </a:r>
          </a:p>
          <a:p>
            <a:pPr lvl="2"/>
            <a:r>
              <a:rPr lang="en-US"/>
              <a:t>Third level</a:t>
            </a:r>
          </a:p>
          <a:p>
            <a:pPr lvl="3"/>
            <a:r>
              <a:rPr lang="en-US"/>
              <a:t>Fourth level</a:t>
            </a:r>
          </a:p>
        </p:txBody>
      </p:sp>
      <p:sp>
        <p:nvSpPr>
          <p:cNvPr id="21" name="Text Placeholder 11"/>
          <p:cNvSpPr>
            <a:spLocks noGrp="1"/>
          </p:cNvSpPr>
          <p:nvPr>
            <p:ph type="body" sz="quarter" idx="22" hasCustomPrompt="1"/>
          </p:nvPr>
        </p:nvSpPr>
        <p:spPr>
          <a:xfrm>
            <a:off x="6237605" y="2468880"/>
            <a:ext cx="4897755" cy="3139440"/>
          </a:xfrm>
        </p:spPr>
        <p:txBody>
          <a:bodyPr/>
          <a:lstStyle>
            <a:lvl1pPr>
              <a:defRPr baseline="0"/>
            </a:lvl1pPr>
          </a:lstStyle>
          <a:p>
            <a:pPr lvl="0"/>
            <a:r>
              <a:rPr lang="en-US"/>
              <a:t>24pt body copy</a:t>
            </a:r>
          </a:p>
          <a:p>
            <a:pPr lvl="1"/>
            <a:r>
              <a:rPr lang="en-US"/>
              <a:t>Second level</a:t>
            </a:r>
          </a:p>
          <a:p>
            <a:pPr lvl="2"/>
            <a:r>
              <a:rPr lang="en-US"/>
              <a:t>Third level</a:t>
            </a:r>
          </a:p>
          <a:p>
            <a:pPr lvl="3"/>
            <a:r>
              <a:rPr lang="en-US"/>
              <a:t>Fourth level</a:t>
            </a:r>
          </a:p>
        </p:txBody>
      </p:sp>
      <p:sp>
        <p:nvSpPr>
          <p:cNvPr id="3" name="Title 2"/>
          <p:cNvSpPr>
            <a:spLocks noGrp="1"/>
          </p:cNvSpPr>
          <p:nvPr>
            <p:ph type="title" hasCustomPrompt="1"/>
          </p:nvPr>
        </p:nvSpPr>
        <p:spPr/>
        <p:txBody>
          <a:bodyPr/>
          <a:lstStyle/>
          <a:p>
            <a:r>
              <a:rPr lang="en-US"/>
              <a:t>34pt Two Column Slide</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b="4972"/>
          <a:stretch/>
        </p:blipFill>
        <p:spPr>
          <a:xfrm>
            <a:off x="10105048" y="5241787"/>
            <a:ext cx="1908048" cy="1616213"/>
          </a:xfrm>
          <a:prstGeom prst="rect">
            <a:avLst/>
          </a:prstGeom>
        </p:spPr>
      </p:pic>
    </p:spTree>
    <p:extLst>
      <p:ext uri="{BB962C8B-B14F-4D97-AF65-F5344CB8AC3E}">
        <p14:creationId xmlns:p14="http://schemas.microsoft.com/office/powerpoint/2010/main" val="20517004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1" name="Text Placeholder 19"/>
          <p:cNvSpPr>
            <a:spLocks noGrp="1"/>
          </p:cNvSpPr>
          <p:nvPr>
            <p:ph type="body" sz="quarter" idx="11" hasCustomPrompt="1"/>
          </p:nvPr>
        </p:nvSpPr>
        <p:spPr>
          <a:xfrm>
            <a:off x="715617" y="2626043"/>
            <a:ext cx="9382539" cy="1605915"/>
          </a:xfrm>
          <a:prstGeom prst="rect">
            <a:avLst/>
          </a:prstGeom>
        </p:spPr>
        <p:txBody>
          <a:bodyPr anchor="ctr"/>
          <a:lstStyle>
            <a:lvl1pPr marL="0" indent="0" algn="l">
              <a:lnSpc>
                <a:spcPct val="100000"/>
              </a:lnSpc>
              <a:spcBef>
                <a:spcPts val="0"/>
              </a:spcBef>
              <a:buNone/>
              <a:defRPr sz="4000" b="0" baseline="0">
                <a:solidFill>
                  <a:schemeClr val="tx1"/>
                </a:solidFill>
                <a:latin typeface="+mj-lt"/>
              </a:defRPr>
            </a:lvl1pPr>
            <a:lvl2pPr>
              <a:defRPr sz="4800"/>
            </a:lvl2pPr>
            <a:lvl3pPr>
              <a:defRPr sz="4800"/>
            </a:lvl3pPr>
            <a:lvl4pPr>
              <a:defRPr sz="4800"/>
            </a:lvl4pPr>
            <a:lvl5pPr>
              <a:defRPr sz="4800"/>
            </a:lvl5pPr>
          </a:lstStyle>
          <a:p>
            <a:pPr lvl="0"/>
            <a:r>
              <a:rPr lang="en-US" b="1"/>
              <a:t>40pt Divider Slide</a:t>
            </a:r>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r="5731"/>
          <a:stretch/>
        </p:blipFill>
        <p:spPr>
          <a:xfrm>
            <a:off x="9512490" y="3729705"/>
            <a:ext cx="2674961" cy="3128295"/>
          </a:xfrm>
          <a:prstGeom prst="rect">
            <a:avLst/>
          </a:prstGeom>
        </p:spPr>
      </p:pic>
    </p:spTree>
    <p:extLst>
      <p:ext uri="{BB962C8B-B14F-4D97-AF65-F5344CB8AC3E}">
        <p14:creationId xmlns:p14="http://schemas.microsoft.com/office/powerpoint/2010/main" val="15225882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a:extLst>
              <a:ext uri="{28A0092B-C50C-407E-A947-70E740481C1C}">
                <a14:useLocalDpi xmlns:a14="http://schemas.microsoft.com/office/drawing/2010/main" val="0"/>
              </a:ext>
            </a:extLst>
          </a:blip>
          <a:srcRect t="6741" r="4516"/>
          <a:stretch/>
        </p:blipFill>
        <p:spPr>
          <a:xfrm>
            <a:off x="10071312" y="-13648"/>
            <a:ext cx="2116139" cy="2506885"/>
          </a:xfrm>
          <a:prstGeom prst="rect">
            <a:avLst/>
          </a:prstGeom>
        </p:spPr>
      </p:pic>
    </p:spTree>
    <p:extLst>
      <p:ext uri="{BB962C8B-B14F-4D97-AF65-F5344CB8AC3E}">
        <p14:creationId xmlns:p14="http://schemas.microsoft.com/office/powerpoint/2010/main" val="16983934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8024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p:cNvSpPr/>
          <p:nvPr userDrawn="1"/>
        </p:nvSpPr>
        <p:spPr>
          <a:xfrm>
            <a:off x="0" y="6399162"/>
            <a:ext cx="12192000" cy="458841"/>
          </a:xfrm>
          <a:prstGeom prst="rect">
            <a:avLst/>
          </a:prstGeom>
          <a:solidFill>
            <a:srgbClr val="2C9D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Arial"/>
            </a:endParaRPr>
          </a:p>
        </p:txBody>
      </p:sp>
      <p:sp>
        <p:nvSpPr>
          <p:cNvPr id="8" name="Content Placeholder 2"/>
          <p:cNvSpPr>
            <a:spLocks noGrp="1"/>
          </p:cNvSpPr>
          <p:nvPr>
            <p:ph idx="1"/>
          </p:nvPr>
        </p:nvSpPr>
        <p:spPr>
          <a:xfrm>
            <a:off x="897467" y="1374203"/>
            <a:ext cx="10363200" cy="4778477"/>
          </a:xfrm>
        </p:spPr>
        <p:txBody>
          <a:bodyPr/>
          <a:lstStyle>
            <a:lvl1pPr>
              <a:spcBef>
                <a:spcPts val="600"/>
              </a:spcBef>
              <a:spcAft>
                <a:spcPts val="600"/>
              </a:spcAft>
              <a:defRPr sz="3000"/>
            </a:lvl1pPr>
            <a:lvl2pPr>
              <a:spcBef>
                <a:spcPts val="600"/>
              </a:spcBef>
              <a:spcAft>
                <a:spcPts val="600"/>
              </a:spcAft>
              <a:defRPr/>
            </a:lvl2pPr>
            <a:lvl3pPr>
              <a:spcBef>
                <a:spcPts val="600"/>
              </a:spcBef>
              <a:spcAft>
                <a:spcPts val="600"/>
              </a:spcAft>
              <a:defRPr/>
            </a:lvl3pPr>
            <a:lvl4pPr>
              <a:spcBef>
                <a:spcPts val="600"/>
              </a:spcBef>
              <a:spcAft>
                <a:spcPts val="600"/>
              </a:spcAft>
              <a:defRPr/>
            </a:lvl4pPr>
            <a:lvl5pPr>
              <a:spcBef>
                <a:spcPts val="600"/>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9"/>
          <p:cNvSpPr>
            <a:spLocks noGrp="1"/>
          </p:cNvSpPr>
          <p:nvPr>
            <p:ph type="title" hasCustomPrompt="1"/>
          </p:nvPr>
        </p:nvSpPr>
        <p:spPr>
          <a:xfrm>
            <a:off x="897467" y="312319"/>
            <a:ext cx="10363200" cy="978599"/>
          </a:xfrm>
          <a:prstGeom prst="rect">
            <a:avLst/>
          </a:prstGeom>
        </p:spPr>
        <p:txBody>
          <a:bodyPr anchor="ctr">
            <a:normAutofit/>
          </a:bodyPr>
          <a:lstStyle>
            <a:lvl1pPr algn="l">
              <a:lnSpc>
                <a:spcPct val="80000"/>
              </a:lnSpc>
              <a:defRPr sz="3400" b="0">
                <a:solidFill>
                  <a:srgbClr val="005DAA"/>
                </a:solidFill>
                <a:latin typeface="Arial"/>
              </a:defRPr>
            </a:lvl1pPr>
          </a:lstStyle>
          <a:p>
            <a:r>
              <a:rPr lang="en-US"/>
              <a:t>Click to Edit Master Title Style</a:t>
            </a:r>
          </a:p>
        </p:txBody>
      </p:sp>
      <p:sp>
        <p:nvSpPr>
          <p:cNvPr id="10" name="Footer Placeholder 4"/>
          <p:cNvSpPr>
            <a:spLocks noGrp="1"/>
          </p:cNvSpPr>
          <p:nvPr>
            <p:ph type="ftr" sz="quarter" idx="3"/>
          </p:nvPr>
        </p:nvSpPr>
        <p:spPr>
          <a:xfrm>
            <a:off x="762000" y="6478271"/>
            <a:ext cx="3870960" cy="365125"/>
          </a:xfrm>
          <a:prstGeom prst="rect">
            <a:avLst/>
          </a:prstGeom>
        </p:spPr>
        <p:txBody>
          <a:bodyPr/>
          <a:lstStyle>
            <a:lvl1pPr algn="l">
              <a:tabLst>
                <a:tab pos="6743700" algn="l"/>
              </a:tabLst>
              <a:defRPr sz="750" b="0" i="0">
                <a:solidFill>
                  <a:schemeClr val="bg1"/>
                </a:solidFill>
                <a:latin typeface="Arial"/>
                <a:cs typeface="Arial"/>
              </a:defRPr>
            </a:lvl1pPr>
          </a:lstStyle>
          <a:p>
            <a:r>
              <a:rPr lang="en-US"/>
              <a:t>© Northwest Evaluation Association 2015 | NWEA.org </a:t>
            </a:r>
          </a:p>
          <a:p>
            <a:r>
              <a:rPr lang="en-US"/>
              <a:t>09/15</a:t>
            </a:r>
          </a:p>
        </p:txBody>
      </p:sp>
      <p:sp>
        <p:nvSpPr>
          <p:cNvPr id="6" name="TextBox 5"/>
          <p:cNvSpPr txBox="1"/>
          <p:nvPr userDrawn="1"/>
        </p:nvSpPr>
        <p:spPr>
          <a:xfrm>
            <a:off x="10038080" y="6478270"/>
            <a:ext cx="1435947" cy="338554"/>
          </a:xfrm>
          <a:prstGeom prst="rect">
            <a:avLst/>
          </a:prstGeom>
          <a:noFill/>
        </p:spPr>
        <p:txBody>
          <a:bodyPr wrap="square" rtlCol="0">
            <a:spAutoFit/>
          </a:bodyPr>
          <a:lstStyle/>
          <a:p>
            <a:pPr algn="r"/>
            <a:fld id="{782655E1-1CBB-B241-861B-BE5822149341}" type="slidenum">
              <a:rPr lang="en-US" sz="800" smtClean="0">
                <a:solidFill>
                  <a:schemeClr val="bg1"/>
                </a:solidFill>
                <a:latin typeface="Arial"/>
              </a:rPr>
              <a:pPr algn="r"/>
              <a:t>‹#›</a:t>
            </a:fld>
            <a:br>
              <a:rPr lang="en-US" sz="800">
                <a:solidFill>
                  <a:schemeClr val="bg1"/>
                </a:solidFill>
                <a:latin typeface="Arial"/>
              </a:rPr>
            </a:br>
            <a:endParaRPr lang="en-US" sz="800">
              <a:solidFill>
                <a:schemeClr val="bg1"/>
              </a:solidFill>
              <a:latin typeface="Arial"/>
            </a:endParaRPr>
          </a:p>
        </p:txBody>
      </p:sp>
    </p:spTree>
    <p:extLst>
      <p:ext uri="{BB962C8B-B14F-4D97-AF65-F5344CB8AC3E}">
        <p14:creationId xmlns:p14="http://schemas.microsoft.com/office/powerpoint/2010/main" val="4032565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theme" Target="../theme/theme2.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theme" Target="../theme/theme3.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5"/>
          <p:cNvSpPr>
            <a:spLocks noGrp="1"/>
          </p:cNvSpPr>
          <p:nvPr>
            <p:ph type="title"/>
          </p:nvPr>
        </p:nvSpPr>
        <p:spPr>
          <a:xfrm>
            <a:off x="699341" y="542601"/>
            <a:ext cx="10920814" cy="486099"/>
          </a:xfrm>
          <a:prstGeom prst="rect">
            <a:avLst/>
          </a:prstGeom>
        </p:spPr>
        <p:txBody>
          <a:bodyPr vert="horz" lIns="0" tIns="45720" rIns="91440" bIns="45720" rtlCol="0" anchor="t">
            <a:noAutofit/>
          </a:bodyPr>
          <a:lstStyle/>
          <a:p>
            <a:r>
              <a:rPr lang="en-US"/>
              <a:t>34pt Title</a:t>
            </a:r>
          </a:p>
        </p:txBody>
      </p:sp>
      <p:sp>
        <p:nvSpPr>
          <p:cNvPr id="2" name="Text Placeholder 1"/>
          <p:cNvSpPr>
            <a:spLocks noGrp="1"/>
          </p:cNvSpPr>
          <p:nvPr>
            <p:ph type="body" idx="1"/>
          </p:nvPr>
        </p:nvSpPr>
        <p:spPr>
          <a:xfrm>
            <a:off x="731520" y="1825625"/>
            <a:ext cx="10840720" cy="3823335"/>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41037166"/>
      </p:ext>
    </p:extLst>
  </p:cSld>
  <p:clrMap bg1="lt1" tx1="dk1" bg2="lt2" tx2="dk2" accent1="accent1" accent2="accent2" accent3="accent3" accent4="accent4" accent5="accent5" accent6="accent6" hlink="hlink" folHlink="folHlink"/>
  <p:sldLayoutIdLst>
    <p:sldLayoutId id="2147483701" r:id="rId1"/>
    <p:sldLayoutId id="2147483697" r:id="rId2"/>
    <p:sldLayoutId id="2147483699" r:id="rId3"/>
    <p:sldLayoutId id="2147483700" r:id="rId4"/>
    <p:sldLayoutId id="2147483681" r:id="rId5"/>
    <p:sldLayoutId id="2147483691" r:id="rId6"/>
    <p:sldLayoutId id="2147483684" r:id="rId7"/>
    <p:sldLayoutId id="2147483685" r:id="rId8"/>
    <p:sldLayoutId id="2147483686" r:id="rId9"/>
    <p:sldLayoutId id="2147483769" r:id="rId10"/>
    <p:sldLayoutId id="2147483776" r:id="rId11"/>
    <p:sldLayoutId id="2147483777" r:id="rId12"/>
    <p:sldLayoutId id="2147483683" r:id="rId13"/>
    <p:sldLayoutId id="2147483757" r:id="rId14"/>
    <p:sldLayoutId id="2147483758" r:id="rId15"/>
    <p:sldLayoutId id="2147483759" r:id="rId16"/>
    <p:sldLayoutId id="2147483760" r:id="rId17"/>
    <p:sldLayoutId id="2147483761" r:id="rId18"/>
    <p:sldLayoutId id="2147483677" r:id="rId19"/>
    <p:sldLayoutId id="2147483779" r:id="rId20"/>
    <p:sldLayoutId id="2147483778" r:id="rId21"/>
    <p:sldLayoutId id="2147483672" r:id="rId22"/>
    <p:sldLayoutId id="2147483764" r:id="rId23"/>
    <p:sldLayoutId id="2147483765" r:id="rId24"/>
    <p:sldLayoutId id="2147483766" r:id="rId25"/>
    <p:sldLayoutId id="2147483689" r:id="rId26"/>
    <p:sldLayoutId id="2147483690" r:id="rId27"/>
    <p:sldLayoutId id="2147483687" r:id="rId28"/>
    <p:sldLayoutId id="2147483768" r:id="rId29"/>
    <p:sldLayoutId id="2147483780" r:id="rId30"/>
    <p:sldLayoutId id="2147483770" r:id="rId31"/>
    <p:sldLayoutId id="2147483695" r:id="rId32"/>
    <p:sldLayoutId id="2147483660" r:id="rId33"/>
    <p:sldLayoutId id="2147483676" r:id="rId34"/>
    <p:sldLayoutId id="2147483678" r:id="rId35"/>
    <p:sldLayoutId id="2147483698" r:id="rId36"/>
    <p:sldLayoutId id="2147483680" r:id="rId37"/>
    <p:sldLayoutId id="2147483688" r:id="rId38"/>
    <p:sldLayoutId id="2147483771" r:id="rId39"/>
    <p:sldLayoutId id="2147483772" r:id="rId40"/>
    <p:sldLayoutId id="2147483774" r:id="rId41"/>
    <p:sldLayoutId id="2147483775" r:id="rId42"/>
    <p:sldLayoutId id="2147483782" r:id="rId43"/>
    <p:sldLayoutId id="2147483783" r:id="rId44"/>
    <p:sldLayoutId id="2147483784" r:id="rId45"/>
    <p:sldLayoutId id="2147483785" r:id="rId46"/>
    <p:sldLayoutId id="2147483786" r:id="rId47"/>
  </p:sldLayoutIdLst>
  <p:hf hdr="0" dt="0"/>
  <p:txStyles>
    <p:titleStyle>
      <a:lvl1pPr algn="l" defTabSz="914400" rtl="0" eaLnBrk="1" latinLnBrk="0" hangingPunct="1">
        <a:lnSpc>
          <a:spcPct val="90000"/>
        </a:lnSpc>
        <a:spcBef>
          <a:spcPct val="0"/>
        </a:spcBef>
        <a:buNone/>
        <a:defRPr sz="3400" b="0" i="0" u="none" kern="1200" baseline="0">
          <a:solidFill>
            <a:schemeClr val="tx1"/>
          </a:solidFill>
          <a:latin typeface="+mj-lt"/>
          <a:ea typeface="+mj-ea"/>
          <a:cs typeface="+mj-cs"/>
        </a:defRPr>
      </a:lvl1pPr>
    </p:titleStyle>
    <p:bodyStyle>
      <a:lvl1pPr marL="461963" indent="-461963" algn="l" defTabSz="914400" rtl="0" eaLnBrk="1" latinLnBrk="0" hangingPunct="1">
        <a:lnSpc>
          <a:spcPct val="110000"/>
        </a:lnSpc>
        <a:spcBef>
          <a:spcPts val="0"/>
        </a:spcBef>
        <a:spcAft>
          <a:spcPts val="1200"/>
        </a:spcAft>
        <a:buClr>
          <a:srgbClr val="039447"/>
        </a:buClr>
        <a:buFont typeface="HiraginoSans-W3" charset="-128"/>
        <a:buChar char="✚"/>
        <a:tabLst/>
        <a:defRPr sz="2400" i="0" kern="1200" spc="0" baseline="0">
          <a:solidFill>
            <a:schemeClr val="tx1"/>
          </a:solidFill>
          <a:latin typeface="+mn-lt"/>
          <a:ea typeface="+mn-ea"/>
          <a:cs typeface="+mn-cs"/>
        </a:defRPr>
      </a:lvl1pPr>
      <a:lvl2pPr marL="806450" indent="-344488" algn="l" defTabSz="914400" rtl="0" eaLnBrk="1" latinLnBrk="0" hangingPunct="1">
        <a:lnSpc>
          <a:spcPct val="110000"/>
        </a:lnSpc>
        <a:spcBef>
          <a:spcPts val="0"/>
        </a:spcBef>
        <a:spcAft>
          <a:spcPts val="1200"/>
        </a:spcAft>
        <a:buClr>
          <a:srgbClr val="039447"/>
        </a:buClr>
        <a:buFont typeface="Cambria" charset="0"/>
        <a:buChar char="⎼"/>
        <a:tabLst/>
        <a:defRPr sz="2400" b="0" i="0" u="none" kern="1200">
          <a:solidFill>
            <a:schemeClr val="tx1"/>
          </a:solidFill>
          <a:latin typeface="+mn-lt"/>
          <a:ea typeface="+mn-ea"/>
          <a:cs typeface="+mn-cs"/>
        </a:defRPr>
      </a:lvl2pPr>
      <a:lvl3pPr marL="1149350" indent="-342900" algn="l" defTabSz="914400" rtl="0" eaLnBrk="1" latinLnBrk="0" hangingPunct="1">
        <a:lnSpc>
          <a:spcPct val="110000"/>
        </a:lnSpc>
        <a:spcBef>
          <a:spcPts val="0"/>
        </a:spcBef>
        <a:spcAft>
          <a:spcPts val="1200"/>
        </a:spcAft>
        <a:buClr>
          <a:srgbClr val="039447"/>
        </a:buClr>
        <a:buSzPct val="70000"/>
        <a:buFont typeface="HiraginoSans-W3" charset="-128"/>
        <a:buChar char="✚"/>
        <a:tabLst/>
        <a:defRPr sz="2400" i="0" kern="1200" baseline="0">
          <a:solidFill>
            <a:schemeClr val="tx1"/>
          </a:solidFill>
          <a:latin typeface="+mn-lt"/>
          <a:ea typeface="+mn-ea"/>
          <a:cs typeface="+mn-cs"/>
        </a:defRPr>
      </a:lvl3pPr>
      <a:lvl4pPr marL="1493838" indent="-284163" algn="l" defTabSz="914400" rtl="0" eaLnBrk="1" latinLnBrk="0" hangingPunct="1">
        <a:lnSpc>
          <a:spcPct val="110000"/>
        </a:lnSpc>
        <a:spcBef>
          <a:spcPts val="0"/>
        </a:spcBef>
        <a:spcAft>
          <a:spcPts val="1200"/>
        </a:spcAft>
        <a:buClr>
          <a:srgbClr val="039447"/>
        </a:buClr>
        <a:buSzPct val="80000"/>
        <a:buFont typeface="HiraginoSans-W3" charset="-128"/>
        <a:buChar char="-"/>
        <a:tabLst/>
        <a:defRPr sz="2400" i="0" kern="1200" baseline="0">
          <a:solidFill>
            <a:schemeClr val="tx1"/>
          </a:solidFill>
          <a:latin typeface="+mn-lt"/>
          <a:ea typeface="+mn-ea"/>
          <a:cs typeface="+mn-cs"/>
        </a:defRPr>
      </a:lvl4pPr>
      <a:lvl5pPr marL="806450" indent="-344488" algn="l" defTabSz="914400" rtl="0" eaLnBrk="1" latinLnBrk="0" hangingPunct="1">
        <a:lnSpc>
          <a:spcPct val="110000"/>
        </a:lnSpc>
        <a:spcBef>
          <a:spcPts val="500"/>
        </a:spcBef>
        <a:spcAft>
          <a:spcPts val="800"/>
        </a:spcAft>
        <a:buClr>
          <a:schemeClr val="accent1"/>
        </a:buClr>
        <a:buSzPct val="80000"/>
        <a:buFont typeface="Monaco" charset="0"/>
        <a:buChar char="⎼"/>
        <a:tabLst/>
        <a:defRPr sz="2400" i="0" kern="1200">
          <a:solidFill>
            <a:schemeClr val="tx1"/>
          </a:solidFill>
          <a:latin typeface="+mn-lt"/>
          <a:ea typeface="+mn-ea"/>
          <a:cs typeface="+mn-cs"/>
        </a:defRPr>
      </a:lvl5pPr>
      <a:lvl6pPr marL="1149350" indent="-342900" algn="l" defTabSz="914400" rtl="0" eaLnBrk="1" latinLnBrk="0" hangingPunct="1">
        <a:lnSpc>
          <a:spcPct val="110000"/>
        </a:lnSpc>
        <a:spcBef>
          <a:spcPts val="500"/>
        </a:spcBef>
        <a:spcAft>
          <a:spcPts val="800"/>
        </a:spcAft>
        <a:buClr>
          <a:schemeClr val="accent1"/>
        </a:buClr>
        <a:buSzPct val="70000"/>
        <a:buFont typeface="HiraginoSans-W3" charset="-128"/>
        <a:buChar char="✚"/>
        <a:tabLst/>
        <a:defRPr sz="2400" i="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7EAEC"/>
        </a:solidFill>
        <a:effectLst/>
      </p:bgPr>
    </p:bg>
    <p:spTree>
      <p:nvGrpSpPr>
        <p:cNvPr id="1" name=""/>
        <p:cNvGrpSpPr/>
        <p:nvPr/>
      </p:nvGrpSpPr>
      <p:grpSpPr>
        <a:xfrm>
          <a:off x="0" y="0"/>
          <a:ext cx="0" cy="0"/>
          <a:chOff x="0" y="0"/>
          <a:chExt cx="0" cy="0"/>
        </a:xfrm>
      </p:grpSpPr>
      <p:sp>
        <p:nvSpPr>
          <p:cNvPr id="6" name="Title Placeholder 5"/>
          <p:cNvSpPr>
            <a:spLocks noGrp="1"/>
          </p:cNvSpPr>
          <p:nvPr>
            <p:ph type="title"/>
          </p:nvPr>
        </p:nvSpPr>
        <p:spPr>
          <a:xfrm>
            <a:off x="699341" y="542601"/>
            <a:ext cx="10920814" cy="486099"/>
          </a:xfrm>
          <a:prstGeom prst="rect">
            <a:avLst/>
          </a:prstGeom>
        </p:spPr>
        <p:txBody>
          <a:bodyPr vert="horz" lIns="0" tIns="45720" rIns="91440" bIns="45720" rtlCol="0" anchor="t">
            <a:noAutofit/>
          </a:bodyPr>
          <a:lstStyle/>
          <a:p>
            <a:r>
              <a:rPr lang="en-US"/>
              <a:t>34pt Title</a:t>
            </a:r>
          </a:p>
        </p:txBody>
      </p:sp>
      <p:sp>
        <p:nvSpPr>
          <p:cNvPr id="2" name="Text Placeholder 1"/>
          <p:cNvSpPr>
            <a:spLocks noGrp="1"/>
          </p:cNvSpPr>
          <p:nvPr>
            <p:ph type="body" idx="1"/>
          </p:nvPr>
        </p:nvSpPr>
        <p:spPr>
          <a:xfrm>
            <a:off x="731520" y="1825625"/>
            <a:ext cx="10840720" cy="38233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05162508"/>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67" r:id="rId5"/>
    <p:sldLayoutId id="2147483731" r:id="rId6"/>
    <p:sldLayoutId id="2147483732" r:id="rId7"/>
    <p:sldLayoutId id="2147483733" r:id="rId8"/>
    <p:sldLayoutId id="2147483734" r:id="rId9"/>
    <p:sldLayoutId id="2147483735" r:id="rId10"/>
    <p:sldLayoutId id="2147483736" r:id="rId11"/>
    <p:sldLayoutId id="2147483737" r:id="rId12"/>
    <p:sldLayoutId id="2147483750" r:id="rId13"/>
    <p:sldLayoutId id="2147483751" r:id="rId14"/>
    <p:sldLayoutId id="2147483752" r:id="rId15"/>
    <p:sldLayoutId id="2147483742" r:id="rId16"/>
    <p:sldLayoutId id="2147483743" r:id="rId17"/>
    <p:sldLayoutId id="2147483744" r:id="rId18"/>
    <p:sldLayoutId id="2147483763" r:id="rId19"/>
    <p:sldLayoutId id="2147483745" r:id="rId20"/>
    <p:sldLayoutId id="2147483747" r:id="rId21"/>
    <p:sldLayoutId id="2147483748" r:id="rId22"/>
    <p:sldLayoutId id="2147483749" r:id="rId23"/>
    <p:sldLayoutId id="2147483762" r:id="rId24"/>
  </p:sldLayoutIdLst>
  <p:hf hdr="0" dt="0"/>
  <p:txStyles>
    <p:titleStyle>
      <a:lvl1pPr algn="l" defTabSz="914400" rtl="0" eaLnBrk="1" latinLnBrk="0" hangingPunct="1">
        <a:lnSpc>
          <a:spcPct val="90000"/>
        </a:lnSpc>
        <a:spcBef>
          <a:spcPct val="0"/>
        </a:spcBef>
        <a:buNone/>
        <a:defRPr sz="3400" kern="1200" baseline="0">
          <a:solidFill>
            <a:schemeClr val="tx1"/>
          </a:solidFill>
          <a:latin typeface="+mj-lt"/>
          <a:ea typeface="+mj-ea"/>
          <a:cs typeface="+mj-cs"/>
        </a:defRPr>
      </a:lvl1pPr>
    </p:titleStyle>
    <p:bodyStyle>
      <a:lvl1pPr marL="461963" indent="-461963" algn="l" defTabSz="914400" rtl="0" eaLnBrk="1" latinLnBrk="0" hangingPunct="1">
        <a:lnSpc>
          <a:spcPct val="110000"/>
        </a:lnSpc>
        <a:spcBef>
          <a:spcPts val="0"/>
        </a:spcBef>
        <a:spcAft>
          <a:spcPts val="1200"/>
        </a:spcAft>
        <a:buClr>
          <a:schemeClr val="tx1">
            <a:lumMod val="60000"/>
            <a:lumOff val="40000"/>
          </a:schemeClr>
        </a:buClr>
        <a:buFont typeface="HiraginoSans-W3" charset="-128"/>
        <a:buChar char="✚"/>
        <a:tabLst/>
        <a:defRPr sz="2400" i="0" kern="1200" spc="0" baseline="0">
          <a:solidFill>
            <a:schemeClr val="tx1"/>
          </a:solidFill>
          <a:latin typeface="+mn-lt"/>
          <a:ea typeface="+mn-ea"/>
          <a:cs typeface="+mn-cs"/>
        </a:defRPr>
      </a:lvl1pPr>
      <a:lvl2pPr marL="806450" indent="-344488" algn="l" defTabSz="914400" rtl="0" eaLnBrk="1" latinLnBrk="0" hangingPunct="1">
        <a:lnSpc>
          <a:spcPct val="110000"/>
        </a:lnSpc>
        <a:spcBef>
          <a:spcPts val="0"/>
        </a:spcBef>
        <a:spcAft>
          <a:spcPts val="1200"/>
        </a:spcAft>
        <a:buClr>
          <a:schemeClr val="tx1">
            <a:lumMod val="60000"/>
            <a:lumOff val="40000"/>
          </a:schemeClr>
        </a:buClr>
        <a:buFont typeface="Cambria" charset="0"/>
        <a:buChar char="⎼"/>
        <a:tabLst/>
        <a:defRPr sz="2400" i="0" kern="1200">
          <a:solidFill>
            <a:schemeClr val="tx1"/>
          </a:solidFill>
          <a:latin typeface="+mn-lt"/>
          <a:ea typeface="+mn-ea"/>
          <a:cs typeface="+mn-cs"/>
        </a:defRPr>
      </a:lvl2pPr>
      <a:lvl3pPr marL="1149350" indent="-342900" algn="l" defTabSz="914400" rtl="0" eaLnBrk="1" latinLnBrk="0" hangingPunct="1">
        <a:lnSpc>
          <a:spcPct val="110000"/>
        </a:lnSpc>
        <a:spcBef>
          <a:spcPts val="0"/>
        </a:spcBef>
        <a:spcAft>
          <a:spcPts val="1200"/>
        </a:spcAft>
        <a:buClr>
          <a:schemeClr val="tx2">
            <a:lumMod val="60000"/>
            <a:lumOff val="40000"/>
          </a:schemeClr>
        </a:buClr>
        <a:buSzPct val="70000"/>
        <a:buFont typeface="HiraginoSans-W3" charset="-128"/>
        <a:buChar char="✚"/>
        <a:tabLst/>
        <a:defRPr sz="2400" i="0" kern="1200" baseline="0">
          <a:solidFill>
            <a:schemeClr val="tx1"/>
          </a:solidFill>
          <a:latin typeface="+mn-lt"/>
          <a:ea typeface="+mn-ea"/>
          <a:cs typeface="+mn-cs"/>
        </a:defRPr>
      </a:lvl3pPr>
      <a:lvl4pPr marL="1493838" indent="-284163" algn="l" defTabSz="914400" rtl="0" eaLnBrk="1" latinLnBrk="0" hangingPunct="1">
        <a:lnSpc>
          <a:spcPct val="110000"/>
        </a:lnSpc>
        <a:spcBef>
          <a:spcPts val="0"/>
        </a:spcBef>
        <a:spcAft>
          <a:spcPts val="1200"/>
        </a:spcAft>
        <a:buClr>
          <a:schemeClr val="tx1">
            <a:lumMod val="60000"/>
            <a:lumOff val="40000"/>
          </a:schemeClr>
        </a:buClr>
        <a:buSzPct val="80000"/>
        <a:buFont typeface="HiraginoSans-W3" charset="-128"/>
        <a:buChar char="-"/>
        <a:tabLst/>
        <a:defRPr sz="2400" i="0" kern="1200" baseline="0">
          <a:solidFill>
            <a:schemeClr val="tx1"/>
          </a:solidFill>
          <a:latin typeface="+mn-lt"/>
          <a:ea typeface="+mn-ea"/>
          <a:cs typeface="+mn-cs"/>
        </a:defRPr>
      </a:lvl4pPr>
      <a:lvl5pPr marL="806450" indent="-344488" algn="l" defTabSz="914400" rtl="0" eaLnBrk="1" latinLnBrk="0" hangingPunct="1">
        <a:lnSpc>
          <a:spcPct val="110000"/>
        </a:lnSpc>
        <a:spcBef>
          <a:spcPts val="500"/>
        </a:spcBef>
        <a:spcAft>
          <a:spcPts val="800"/>
        </a:spcAft>
        <a:buClr>
          <a:schemeClr val="accent1"/>
        </a:buClr>
        <a:buSzPct val="80000"/>
        <a:buFont typeface="Monaco" charset="0"/>
        <a:buChar char="⎼"/>
        <a:tabLst/>
        <a:defRPr sz="2400" i="0" kern="1200">
          <a:solidFill>
            <a:schemeClr val="tx1"/>
          </a:solidFill>
          <a:latin typeface="+mn-lt"/>
          <a:ea typeface="+mn-ea"/>
          <a:cs typeface="+mn-cs"/>
        </a:defRPr>
      </a:lvl5pPr>
      <a:lvl6pPr marL="1149350" indent="-342900" algn="l" defTabSz="914400" rtl="0" eaLnBrk="1" latinLnBrk="0" hangingPunct="1">
        <a:lnSpc>
          <a:spcPct val="110000"/>
        </a:lnSpc>
        <a:spcBef>
          <a:spcPts val="500"/>
        </a:spcBef>
        <a:spcAft>
          <a:spcPts val="800"/>
        </a:spcAft>
        <a:buClr>
          <a:schemeClr val="accent1"/>
        </a:buClr>
        <a:buSzPct val="70000"/>
        <a:buFont typeface="HiraginoSans-W3" charset="-128"/>
        <a:buChar char="✚"/>
        <a:tabLst/>
        <a:defRPr sz="2400" i="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6" name="Title Placeholder 5"/>
          <p:cNvSpPr>
            <a:spLocks noGrp="1"/>
          </p:cNvSpPr>
          <p:nvPr>
            <p:ph type="title"/>
          </p:nvPr>
        </p:nvSpPr>
        <p:spPr>
          <a:xfrm>
            <a:off x="699341" y="542601"/>
            <a:ext cx="10920814" cy="486099"/>
          </a:xfrm>
          <a:prstGeom prst="rect">
            <a:avLst/>
          </a:prstGeom>
        </p:spPr>
        <p:txBody>
          <a:bodyPr vert="horz" lIns="0" tIns="45720" rIns="91440" bIns="45720" rtlCol="0" anchor="t">
            <a:noAutofit/>
          </a:bodyPr>
          <a:lstStyle/>
          <a:p>
            <a:r>
              <a:rPr lang="en-US"/>
              <a:t>34pt Title</a:t>
            </a:r>
          </a:p>
        </p:txBody>
      </p:sp>
      <p:sp>
        <p:nvSpPr>
          <p:cNvPr id="2" name="Text Placeholder 1"/>
          <p:cNvSpPr>
            <a:spLocks noGrp="1"/>
          </p:cNvSpPr>
          <p:nvPr>
            <p:ph type="body" idx="1"/>
          </p:nvPr>
        </p:nvSpPr>
        <p:spPr>
          <a:xfrm>
            <a:off x="731520" y="1825625"/>
            <a:ext cx="10840720" cy="38233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4877518"/>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5" r:id="rId12"/>
    <p:sldLayoutId id="2147483716" r:id="rId13"/>
    <p:sldLayoutId id="2147483717" r:id="rId14"/>
    <p:sldLayoutId id="2147483718" r:id="rId15"/>
    <p:sldLayoutId id="2147483719" r:id="rId16"/>
    <p:sldLayoutId id="2147483720" r:id="rId17"/>
    <p:sldLayoutId id="2147483721" r:id="rId18"/>
    <p:sldLayoutId id="2147483723" r:id="rId19"/>
    <p:sldLayoutId id="2147483724" r:id="rId20"/>
    <p:sldLayoutId id="2147483725" r:id="rId21"/>
    <p:sldLayoutId id="2147483781" r:id="rId22"/>
  </p:sldLayoutIdLst>
  <p:hf hdr="0" dt="0"/>
  <p:txStyles>
    <p:titleStyle>
      <a:lvl1pPr algn="l" defTabSz="914400" rtl="0" eaLnBrk="1" latinLnBrk="0" hangingPunct="1">
        <a:lnSpc>
          <a:spcPct val="90000"/>
        </a:lnSpc>
        <a:spcBef>
          <a:spcPct val="0"/>
        </a:spcBef>
        <a:buNone/>
        <a:defRPr sz="3400" kern="1200" baseline="0">
          <a:solidFill>
            <a:schemeClr val="tx1"/>
          </a:solidFill>
          <a:latin typeface="+mj-lt"/>
          <a:ea typeface="+mj-ea"/>
          <a:cs typeface="+mj-cs"/>
        </a:defRPr>
      </a:lvl1pPr>
    </p:titleStyle>
    <p:bodyStyle>
      <a:lvl1pPr marL="461963" indent="-461963" algn="l" defTabSz="914400" rtl="0" eaLnBrk="1" latinLnBrk="0" hangingPunct="1">
        <a:lnSpc>
          <a:spcPct val="110000"/>
        </a:lnSpc>
        <a:spcBef>
          <a:spcPts val="0"/>
        </a:spcBef>
        <a:spcAft>
          <a:spcPts val="1200"/>
        </a:spcAft>
        <a:buClr>
          <a:schemeClr val="accent1"/>
        </a:buClr>
        <a:buFont typeface="HiraginoSans-W3" charset="-128"/>
        <a:buChar char="✚"/>
        <a:tabLst/>
        <a:defRPr sz="2400" i="0" kern="1200" spc="0" baseline="0">
          <a:solidFill>
            <a:schemeClr val="tx1"/>
          </a:solidFill>
          <a:latin typeface="+mn-lt"/>
          <a:ea typeface="+mn-ea"/>
          <a:cs typeface="+mn-cs"/>
        </a:defRPr>
      </a:lvl1pPr>
      <a:lvl2pPr marL="806450" indent="-344488" algn="l" defTabSz="914400" rtl="0" eaLnBrk="1" latinLnBrk="0" hangingPunct="1">
        <a:lnSpc>
          <a:spcPct val="110000"/>
        </a:lnSpc>
        <a:spcBef>
          <a:spcPts val="0"/>
        </a:spcBef>
        <a:spcAft>
          <a:spcPts val="1200"/>
        </a:spcAft>
        <a:buClr>
          <a:schemeClr val="accent1"/>
        </a:buClr>
        <a:buFont typeface="Cambria" charset="0"/>
        <a:buChar char="⎼"/>
        <a:tabLst/>
        <a:defRPr sz="2400" i="0" kern="1200">
          <a:solidFill>
            <a:schemeClr val="tx1"/>
          </a:solidFill>
          <a:latin typeface="+mn-lt"/>
          <a:ea typeface="+mn-ea"/>
          <a:cs typeface="+mn-cs"/>
        </a:defRPr>
      </a:lvl2pPr>
      <a:lvl3pPr marL="1149350" indent="-342900" algn="l" defTabSz="914400" rtl="0" eaLnBrk="1" latinLnBrk="0" hangingPunct="1">
        <a:lnSpc>
          <a:spcPct val="110000"/>
        </a:lnSpc>
        <a:spcBef>
          <a:spcPts val="0"/>
        </a:spcBef>
        <a:spcAft>
          <a:spcPts val="1200"/>
        </a:spcAft>
        <a:buClr>
          <a:schemeClr val="accent1"/>
        </a:buClr>
        <a:buSzPct val="70000"/>
        <a:buFont typeface="HiraginoSans-W3" charset="-128"/>
        <a:buChar char="✚"/>
        <a:tabLst/>
        <a:defRPr sz="2400" i="0" kern="1200" baseline="0">
          <a:solidFill>
            <a:schemeClr val="tx1"/>
          </a:solidFill>
          <a:latin typeface="+mn-lt"/>
          <a:ea typeface="+mn-ea"/>
          <a:cs typeface="+mn-cs"/>
        </a:defRPr>
      </a:lvl3pPr>
      <a:lvl4pPr marL="1493838" indent="-284163" algn="l" defTabSz="914400" rtl="0" eaLnBrk="1" latinLnBrk="0" hangingPunct="1">
        <a:lnSpc>
          <a:spcPct val="110000"/>
        </a:lnSpc>
        <a:spcBef>
          <a:spcPts val="0"/>
        </a:spcBef>
        <a:spcAft>
          <a:spcPts val="1200"/>
        </a:spcAft>
        <a:buClr>
          <a:schemeClr val="accent1"/>
        </a:buClr>
        <a:buSzPct val="80000"/>
        <a:buFont typeface="HiraginoSans-W3" charset="-128"/>
        <a:buChar char="-"/>
        <a:tabLst/>
        <a:defRPr sz="2400" i="0" kern="1200" baseline="0">
          <a:solidFill>
            <a:schemeClr val="tx1"/>
          </a:solidFill>
          <a:latin typeface="+mn-lt"/>
          <a:ea typeface="+mn-ea"/>
          <a:cs typeface="+mn-cs"/>
        </a:defRPr>
      </a:lvl4pPr>
      <a:lvl5pPr marL="806450" indent="-344488" algn="l" defTabSz="914400" rtl="0" eaLnBrk="1" latinLnBrk="0" hangingPunct="1">
        <a:lnSpc>
          <a:spcPct val="110000"/>
        </a:lnSpc>
        <a:spcBef>
          <a:spcPts val="500"/>
        </a:spcBef>
        <a:spcAft>
          <a:spcPts val="800"/>
        </a:spcAft>
        <a:buClr>
          <a:schemeClr val="accent1"/>
        </a:buClr>
        <a:buSzPct val="80000"/>
        <a:buFont typeface="Monaco" charset="0"/>
        <a:buChar char="⎼"/>
        <a:tabLst/>
        <a:defRPr sz="2400" i="0" kern="1200">
          <a:solidFill>
            <a:schemeClr val="tx1"/>
          </a:solidFill>
          <a:latin typeface="+mn-lt"/>
          <a:ea typeface="+mn-ea"/>
          <a:cs typeface="+mn-cs"/>
        </a:defRPr>
      </a:lvl5pPr>
      <a:lvl6pPr marL="1149350" indent="-342900" algn="l" defTabSz="914400" rtl="0" eaLnBrk="1" latinLnBrk="0" hangingPunct="1">
        <a:lnSpc>
          <a:spcPct val="110000"/>
        </a:lnSpc>
        <a:spcBef>
          <a:spcPts val="500"/>
        </a:spcBef>
        <a:spcAft>
          <a:spcPts val="800"/>
        </a:spcAft>
        <a:buClr>
          <a:schemeClr val="accent1"/>
        </a:buClr>
        <a:buSzPct val="70000"/>
        <a:buFont typeface="HiraginoSans-W3" charset="-128"/>
        <a:buChar char="✚"/>
        <a:tabLst/>
        <a:defRPr sz="2400" i="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3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slide" Target="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 Target="slide56.xml"/><Relationship Id="rId7" Type="http://schemas.openxmlformats.org/officeDocument/2006/relationships/slide" Target="slide59.xml"/><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slide" Target="slide65.xml"/><Relationship Id="rId5" Type="http://schemas.openxmlformats.org/officeDocument/2006/relationships/slide" Target="slide55.xml"/><Relationship Id="rId4" Type="http://schemas.openxmlformats.org/officeDocument/2006/relationships/slide" Target="slide61.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hyperlink" Target="https://www.remix3d.com/details/00000009000000000056783900000000" TargetMode="External"/><Relationship Id="rId2" Type="http://schemas.microsoft.com/office/2017/06/relationships/model3d" Target="../media/model3d1.glb"/><Relationship Id="rId1" Type="http://schemas.openxmlformats.org/officeDocument/2006/relationships/slideLayout" Target="../slideLayouts/slideLayout23.xml"/><Relationship Id="rId5" Type="http://schemas.openxmlformats.org/officeDocument/2006/relationships/image" Target="../media/image50.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hyperlink" Target="https://teach.mapnwea.org/assist/help_map/Content/MAPHelpCenter.htm?cshid=101" TargetMode="External"/><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hyperlink" Target="http://www.nwea.org/" TargetMode="External"/><Relationship Id="rId5" Type="http://schemas.openxmlformats.org/officeDocument/2006/relationships/hyperlink" Target="https://prolearning.nwea.org/" TargetMode="External"/><Relationship Id="rId4" Type="http://schemas.openxmlformats.org/officeDocument/2006/relationships/slide" Target="slide7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3.jp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8.xml"/><Relationship Id="rId5" Type="http://schemas.openxmlformats.org/officeDocument/2006/relationships/image" Target="../media/image55.png"/><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8" Type="http://schemas.openxmlformats.org/officeDocument/2006/relationships/hyperlink" Target="https://twitter.com/NWEA" TargetMode="External"/><Relationship Id="rId13" Type="http://schemas.openxmlformats.org/officeDocument/2006/relationships/image" Target="../media/image60.png"/><Relationship Id="rId3" Type="http://schemas.openxmlformats.org/officeDocument/2006/relationships/image" Target="../media/image30.png"/><Relationship Id="rId7" Type="http://schemas.openxmlformats.org/officeDocument/2006/relationships/image" Target="../media/image57.png"/><Relationship Id="rId12" Type="http://schemas.openxmlformats.org/officeDocument/2006/relationships/hyperlink" Target="https://www.pinterest.com/nweamap/" TargetMode="External"/><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hyperlink" Target="https://www.facebook.com/NWEA/" TargetMode="External"/><Relationship Id="rId11" Type="http://schemas.openxmlformats.org/officeDocument/2006/relationships/image" Target="../media/image59.png"/><Relationship Id="rId5" Type="http://schemas.openxmlformats.org/officeDocument/2006/relationships/image" Target="../media/image56.png"/><Relationship Id="rId15" Type="http://schemas.openxmlformats.org/officeDocument/2006/relationships/image" Target="../media/image61.png"/><Relationship Id="rId10" Type="http://schemas.openxmlformats.org/officeDocument/2006/relationships/hyperlink" Target="https://www.linkedin.com/company/nwea/" TargetMode="External"/><Relationship Id="rId4" Type="http://schemas.openxmlformats.org/officeDocument/2006/relationships/hyperlink" Target="https://www.instagram.com/nwea/" TargetMode="External"/><Relationship Id="rId9" Type="http://schemas.openxmlformats.org/officeDocument/2006/relationships/image" Target="../media/image58.png"/><Relationship Id="rId14" Type="http://schemas.openxmlformats.org/officeDocument/2006/relationships/hyperlink" Target="https://www.youtube.com/user/NWEAvideos"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mailto:Trish.tracy@nwea,org" TargetMode="External"/><Relationship Id="rId2" Type="http://schemas.openxmlformats.org/officeDocument/2006/relationships/notesSlide" Target="../notesSlides/notesSlide18.xml"/><Relationship Id="rId1" Type="http://schemas.openxmlformats.org/officeDocument/2006/relationships/slideLayout" Target="../slideLayouts/slideLayout46.xml"/><Relationship Id="rId5" Type="http://schemas.openxmlformats.org/officeDocument/2006/relationships/image" Target="../media/image30.png"/><Relationship Id="rId4" Type="http://schemas.openxmlformats.org/officeDocument/2006/relationships/hyperlink" Target="https://nwea.us/PLonsite"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92.xml"/></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3.xml"/><Relationship Id="rId5" Type="http://schemas.openxmlformats.org/officeDocument/2006/relationships/image" Target="../media/image47.png"/><Relationship Id="rId4" Type="http://schemas.openxmlformats.org/officeDocument/2006/relationships/slide" Target="slide21.xml"/></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slide" Target="slide27.xml"/><Relationship Id="rId5" Type="http://schemas.openxmlformats.org/officeDocument/2006/relationships/image" Target="../media/image64.png"/><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slide" Target="slide59.xm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7.png"/><Relationship Id="rId4" Type="http://schemas.openxmlformats.org/officeDocument/2006/relationships/image" Target="../media/image30.png"/></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4.xml"/><Relationship Id="rId5" Type="http://schemas.openxmlformats.org/officeDocument/2006/relationships/image" Target="../media/image65.png"/><Relationship Id="rId4" Type="http://schemas.openxmlformats.org/officeDocument/2006/relationships/slide" Target="slide27.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2.xml"/><Relationship Id="rId5" Type="http://schemas.openxmlformats.org/officeDocument/2006/relationships/image" Target="../media/image34.png"/><Relationship Id="rId4" Type="http://schemas.openxmlformats.org/officeDocument/2006/relationships/hyperlink" Target="https://padlet.com/nweapl/MG_Basics" TargetMode="External"/></Relationships>
</file>

<file path=ppt/slides/_rels/slide60.xml.rels><?xml version="1.0" encoding="UTF-8" standalone="yes"?>
<Relationships xmlns="http://schemas.openxmlformats.org/package/2006/relationships"><Relationship Id="rId8" Type="http://schemas.openxmlformats.org/officeDocument/2006/relationships/slide" Target="slide59.xml"/><Relationship Id="rId3" Type="http://schemas.openxmlformats.org/officeDocument/2006/relationships/image" Target="../media/image68.png"/><Relationship Id="rId7"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image" Target="../media/image30.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slide" Target="slide62.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slide" Target="slide21.xml"/><Relationship Id="rId5" Type="http://schemas.openxmlformats.org/officeDocument/2006/relationships/image" Target="../media/image30.png"/><Relationship Id="rId4" Type="http://schemas.openxmlformats.org/officeDocument/2006/relationships/image" Target="../media/image72.png"/></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image" Target="../media/image65.png"/><Relationship Id="rId5" Type="http://schemas.openxmlformats.org/officeDocument/2006/relationships/slide" Target="slide27.xml"/><Relationship Id="rId4" Type="http://schemas.openxmlformats.org/officeDocument/2006/relationships/image" Target="../media/image30.png"/></Relationships>
</file>

<file path=ppt/slides/_rels/slide63.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slide" Target="slide27.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slide" Target="slide66.xml"/><Relationship Id="rId2" Type="http://schemas.openxmlformats.org/officeDocument/2006/relationships/notesSlide" Target="../notesSlides/notesSlide28.xml"/><Relationship Id="rId1" Type="http://schemas.openxmlformats.org/officeDocument/2006/relationships/slideLayout" Target="../slideLayouts/slideLayout23.xml"/><Relationship Id="rId6" Type="http://schemas.openxmlformats.org/officeDocument/2006/relationships/image" Target="../media/image47.png"/><Relationship Id="rId5" Type="http://schemas.openxmlformats.org/officeDocument/2006/relationships/image" Target="../media/image30.png"/><Relationship Id="rId4" Type="http://schemas.openxmlformats.org/officeDocument/2006/relationships/image" Target="../media/image76.png"/></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image" Target="../media/image47.png"/><Relationship Id="rId5" Type="http://schemas.openxmlformats.org/officeDocument/2006/relationships/slide" Target="slide21.xml"/><Relationship Id="rId4" Type="http://schemas.openxmlformats.org/officeDocument/2006/relationships/image" Target="../media/image30.png"/></Relationships>
</file>

<file path=ppt/slides/_rels/slide6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38.xml"/><Relationship Id="rId6" Type="http://schemas.openxmlformats.org/officeDocument/2006/relationships/image" Target="../media/image78.jpeg"/><Relationship Id="rId5" Type="http://schemas.openxmlformats.org/officeDocument/2006/relationships/image" Target="../media/image65.png"/><Relationship Id="rId4" Type="http://schemas.openxmlformats.org/officeDocument/2006/relationships/slide" Target="slide27.xml"/></Relationships>
</file>

<file path=ppt/slides/_rels/slide6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hyperlink" Target="https://teach.mapnwea.org/assist/help_map/Content/MAPHelpCenter.htm?cshid=101" TargetMode="External"/><Relationship Id="rId7"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hyperlink" Target="http://www.nwea.org/" TargetMode="External"/><Relationship Id="rId5" Type="http://schemas.openxmlformats.org/officeDocument/2006/relationships/hyperlink" Target="https://prolearning.nwea.org/" TargetMode="External"/><Relationship Id="rId4" Type="http://schemas.openxmlformats.org/officeDocument/2006/relationships/slide" Target="slide73.xml"/></Relationships>
</file>

<file path=ppt/slides/_rels/slide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png"/><Relationship Id="rId7"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38.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7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38.xml"/><Relationship Id="rId5" Type="http://schemas.openxmlformats.org/officeDocument/2006/relationships/slide" Target="slide74.xml"/><Relationship Id="rId4" Type="http://schemas.openxmlformats.org/officeDocument/2006/relationships/image" Target="../media/image30.png"/></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31.xml"/><Relationship Id="rId4" Type="http://schemas.openxmlformats.org/officeDocument/2006/relationships/image" Target="../media/image30.png"/></Relationships>
</file>

<file path=ppt/slides/_rels/slide7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5.xml"/><Relationship Id="rId1" Type="http://schemas.openxmlformats.org/officeDocument/2006/relationships/slideLayout" Target="../slideLayouts/slideLayout31.xml"/><Relationship Id="rId4" Type="http://schemas.openxmlformats.org/officeDocument/2006/relationships/image" Target="../media/image30.png"/></Relationships>
</file>

<file path=ppt/slides/_rels/slide7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38.xml"/><Relationship Id="rId5" Type="http://schemas.openxmlformats.org/officeDocument/2006/relationships/image" Target="../media/image89.png"/><Relationship Id="rId4" Type="http://schemas.openxmlformats.org/officeDocument/2006/relationships/image" Target="../media/image88.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47.xml"/><Relationship Id="rId6" Type="http://schemas.openxmlformats.org/officeDocument/2006/relationships/image" Target="../media/image39.png"/><Relationship Id="rId11" Type="http://schemas.openxmlformats.org/officeDocument/2006/relationships/image" Target="../media/image30.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80.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3.png"/><Relationship Id="rId2" Type="http://schemas.openxmlformats.org/officeDocument/2006/relationships/notesSlide" Target="../notesSlides/notesSlide37.xml"/><Relationship Id="rId1" Type="http://schemas.openxmlformats.org/officeDocument/2006/relationships/slideLayout" Target="../slideLayouts/slideLayout38.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30.png"/></Relationships>
</file>

<file path=ppt/slides/_rels/slide8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25.xml"/><Relationship Id="rId5" Type="http://schemas.openxmlformats.org/officeDocument/2006/relationships/image" Target="../media/image96.png"/><Relationship Id="rId4" Type="http://schemas.openxmlformats.org/officeDocument/2006/relationships/image" Target="../media/image95.PNG"/></Relationships>
</file>

<file path=ppt/slides/_rels/slide8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0.xml"/><Relationship Id="rId1" Type="http://schemas.openxmlformats.org/officeDocument/2006/relationships/slideLayout" Target="../slideLayouts/slideLayout31.xml"/><Relationship Id="rId4" Type="http://schemas.openxmlformats.org/officeDocument/2006/relationships/image" Target="../media/image30.png"/></Relationships>
</file>

<file path=ppt/slides/_rels/slide8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30.png"/><Relationship Id="rId1" Type="http://schemas.openxmlformats.org/officeDocument/2006/relationships/slideLayout" Target="../slideLayouts/slideLayout31.xml"/><Relationship Id="rId4" Type="http://schemas.openxmlformats.org/officeDocument/2006/relationships/image" Target="../media/image99.png"/></Relationships>
</file>

<file path=ppt/slides/_rels/slide8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1.xml"/><Relationship Id="rId1" Type="http://schemas.openxmlformats.org/officeDocument/2006/relationships/slideLayout" Target="../slideLayouts/slideLayout38.xml"/><Relationship Id="rId5" Type="http://schemas.openxmlformats.org/officeDocument/2006/relationships/image" Target="../media/image100.png"/><Relationship Id="rId4" Type="http://schemas.openxmlformats.org/officeDocument/2006/relationships/image" Target="../media/image30.png"/></Relationships>
</file>

<file path=ppt/slides/_rels/slide8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2.xml"/><Relationship Id="rId1" Type="http://schemas.openxmlformats.org/officeDocument/2006/relationships/slideLayout" Target="../slideLayouts/slideLayout38.xml"/><Relationship Id="rId6" Type="http://schemas.openxmlformats.org/officeDocument/2006/relationships/image" Target="../media/image102.png"/><Relationship Id="rId5" Type="http://schemas.openxmlformats.org/officeDocument/2006/relationships/image" Target="../media/image100.png"/><Relationship Id="rId4" Type="http://schemas.openxmlformats.org/officeDocument/2006/relationships/image" Target="../media/image30.png"/></Relationships>
</file>

<file path=ppt/slides/_rels/slide8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3.xml"/><Relationship Id="rId1" Type="http://schemas.openxmlformats.org/officeDocument/2006/relationships/slideLayout" Target="../slideLayouts/slideLayout38.xml"/><Relationship Id="rId5" Type="http://schemas.openxmlformats.org/officeDocument/2006/relationships/image" Target="../media/image100.png"/><Relationship Id="rId4" Type="http://schemas.openxmlformats.org/officeDocument/2006/relationships/image" Target="../media/image30.png"/></Relationships>
</file>

<file path=ppt/slides/_rels/slide8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19.xml"/><Relationship Id="rId4" Type="http://schemas.openxmlformats.org/officeDocument/2006/relationships/hyperlink" Target="https://teach.mapnwea.org/"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5.xml"/><Relationship Id="rId1" Type="http://schemas.openxmlformats.org/officeDocument/2006/relationships/slideLayout" Target="../slideLayouts/slideLayout31.xml"/><Relationship Id="rId4" Type="http://schemas.openxmlformats.org/officeDocument/2006/relationships/image" Target="../media/image30.png"/></Relationships>
</file>

<file path=ppt/slides/_rels/slide9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30.png"/><Relationship Id="rId1" Type="http://schemas.openxmlformats.org/officeDocument/2006/relationships/slideLayout" Target="../slideLayouts/slideLayout38.xml"/></Relationships>
</file>

<file path=ppt/slides/_rels/slide9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30.pn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As you arrive . . .</a:t>
            </a:r>
          </a:p>
        </p:txBody>
      </p:sp>
      <p:sp>
        <p:nvSpPr>
          <p:cNvPr id="7" name="Text Placeholder 6"/>
          <p:cNvSpPr>
            <a:spLocks noGrp="1"/>
          </p:cNvSpPr>
          <p:nvPr>
            <p:ph type="body" sz="quarter" idx="21"/>
          </p:nvPr>
        </p:nvSpPr>
        <p:spPr>
          <a:xfrm>
            <a:off x="720724" y="1211943"/>
            <a:ext cx="10899431" cy="4528457"/>
          </a:xfrm>
        </p:spPr>
        <p:txBody>
          <a:bodyPr>
            <a:normAutofit lnSpcReduction="10000"/>
          </a:bodyPr>
          <a:lstStyle/>
          <a:p>
            <a:pPr marL="0" indent="0">
              <a:buNone/>
            </a:pPr>
            <a:r>
              <a:rPr lang="en-US" dirty="0"/>
              <a:t>Review the posted Shared Agenda</a:t>
            </a:r>
          </a:p>
          <a:p>
            <a:r>
              <a:rPr lang="en-US" dirty="0"/>
              <a:t>What would you like to know or ask about MAP</a:t>
            </a:r>
            <a:r>
              <a:rPr lang="en-US" baseline="30000" dirty="0">
                <a:latin typeface="Arial" panose="020B0604020202020204" pitchFamily="34" charset="0"/>
                <a:cs typeface="Arial" panose="020B0604020202020204" pitchFamily="34" charset="0"/>
              </a:rPr>
              <a:t>®</a:t>
            </a:r>
            <a:r>
              <a:rPr lang="en-US" dirty="0"/>
              <a:t> Growth</a:t>
            </a:r>
            <a:r>
              <a:rPr lang="en-US" dirty="0">
                <a:latin typeface="Arial" panose="020B0604020202020204" pitchFamily="34" charset="0"/>
                <a:cs typeface="Arial" panose="020B0604020202020204" pitchFamily="34" charset="0"/>
              </a:rPr>
              <a:t>™</a:t>
            </a:r>
            <a:r>
              <a:rPr lang="en-US" dirty="0"/>
              <a:t> assessments?</a:t>
            </a:r>
          </a:p>
          <a:p>
            <a:pPr lvl="1">
              <a:buClr>
                <a:srgbClr val="414142"/>
              </a:buClr>
            </a:pPr>
            <a:r>
              <a:rPr lang="en-US" dirty="0"/>
              <a:t>Write these comments/questions on sticky notes (one per note) and place on the Shared Agenda</a:t>
            </a:r>
          </a:p>
          <a:p>
            <a:pPr>
              <a:buClr>
                <a:srgbClr val="414142"/>
              </a:buClr>
            </a:pPr>
            <a:r>
              <a:rPr lang="en-US" dirty="0"/>
              <a:t>From the Canvas Course, please download these documents to use during the workshop today</a:t>
            </a:r>
          </a:p>
          <a:p>
            <a:pPr lvl="1">
              <a:buClr>
                <a:srgbClr val="414142"/>
              </a:buClr>
            </a:pPr>
            <a:r>
              <a:rPr lang="en-US" dirty="0"/>
              <a:t>5-19 Map Growth Basic Handout   - Proctor Tips and Trouble Shooting</a:t>
            </a:r>
          </a:p>
          <a:p>
            <a:pPr lvl="1">
              <a:buClr>
                <a:srgbClr val="414142"/>
              </a:buClr>
            </a:pPr>
            <a:r>
              <a:rPr lang="en-US" dirty="0"/>
              <a:t>Administrator Guide                       -  5-19   MAP Basic Planning              </a:t>
            </a:r>
          </a:p>
          <a:p>
            <a:pPr lvl="1">
              <a:buClr>
                <a:srgbClr val="414142"/>
              </a:buClr>
            </a:pPr>
            <a:r>
              <a:rPr lang="en-US" dirty="0"/>
              <a:t>Proctor Guide </a:t>
            </a:r>
          </a:p>
          <a:p>
            <a:pPr marL="0" indent="0">
              <a:buNone/>
            </a:pPr>
            <a:endParaRPr lang="en-US" dirty="0"/>
          </a:p>
        </p:txBody>
      </p:sp>
      <p:pic>
        <p:nvPicPr>
          <p:cNvPr id="9" name="nwea-graphite-large-rgb.png"/>
          <p:cNvPicPr>
            <a:picLocks noChangeAspect="1"/>
          </p:cNvPicPr>
          <p:nvPr userDrawn="1"/>
        </p:nvPicPr>
        <p:blipFill>
          <a:blip r:embed="rId3">
            <a:extLst/>
          </a:blip>
          <a:stretch>
            <a:fillRect/>
          </a:stretch>
        </p:blipFill>
        <p:spPr>
          <a:xfrm>
            <a:off x="178800" y="6421513"/>
            <a:ext cx="961602" cy="281653"/>
          </a:xfrm>
          <a:prstGeom prst="rect">
            <a:avLst/>
          </a:prstGeom>
          <a:ln w="12700">
            <a:miter lim="400000"/>
          </a:ln>
        </p:spPr>
      </p:pic>
    </p:spTree>
    <p:extLst>
      <p:ext uri="{BB962C8B-B14F-4D97-AF65-F5344CB8AC3E}">
        <p14:creationId xmlns:p14="http://schemas.microsoft.com/office/powerpoint/2010/main" val="1793632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6356A2-7B3A-4676-A0DF-18B1FCC53440}"/>
              </a:ext>
            </a:extLst>
          </p:cNvPr>
          <p:cNvSpPr>
            <a:spLocks noGrp="1"/>
          </p:cNvSpPr>
          <p:nvPr>
            <p:ph type="body" sz="quarter" idx="21"/>
          </p:nvPr>
        </p:nvSpPr>
        <p:spPr/>
        <p:txBody>
          <a:bodyPr/>
          <a:lstStyle/>
          <a:p>
            <a:r>
              <a:rPr lang="en-US" dirty="0"/>
              <a:t>Take two minutes to write down the important characteristics of assessments that you use</a:t>
            </a:r>
          </a:p>
          <a:p>
            <a:pPr marL="0" indent="0">
              <a:buNone/>
            </a:pPr>
            <a:endParaRPr lang="en-US" dirty="0"/>
          </a:p>
          <a:p>
            <a:r>
              <a:rPr lang="en-US" dirty="0"/>
              <a:t>Share out with your team</a:t>
            </a:r>
          </a:p>
          <a:p>
            <a:pPr marL="0" indent="0">
              <a:buNone/>
            </a:pPr>
            <a:endParaRPr lang="en-US" dirty="0"/>
          </a:p>
        </p:txBody>
      </p:sp>
      <p:sp>
        <p:nvSpPr>
          <p:cNvPr id="3" name="Text Placeholder 2">
            <a:extLst>
              <a:ext uri="{FF2B5EF4-FFF2-40B4-BE49-F238E27FC236}">
                <a16:creationId xmlns:a16="http://schemas.microsoft.com/office/drawing/2014/main" id="{B55CA0BC-827F-49F9-B347-561C0F36A302}"/>
              </a:ext>
            </a:extLst>
          </p:cNvPr>
          <p:cNvSpPr>
            <a:spLocks noGrp="1"/>
          </p:cNvSpPr>
          <p:nvPr>
            <p:ph type="body" sz="quarter" idx="22"/>
          </p:nvPr>
        </p:nvSpPr>
        <p:spPr/>
        <p:txBody>
          <a:bodyPr/>
          <a:lstStyle/>
          <a:p>
            <a:pPr marL="0" indent="0">
              <a:buNone/>
            </a:pPr>
            <a:endParaRPr lang="en-US" dirty="0"/>
          </a:p>
        </p:txBody>
      </p:sp>
      <p:sp>
        <p:nvSpPr>
          <p:cNvPr id="4" name="Title 3">
            <a:extLst>
              <a:ext uri="{FF2B5EF4-FFF2-40B4-BE49-F238E27FC236}">
                <a16:creationId xmlns:a16="http://schemas.microsoft.com/office/drawing/2014/main" id="{348E9427-2E87-452E-9C9B-79339B2505CE}"/>
              </a:ext>
            </a:extLst>
          </p:cNvPr>
          <p:cNvSpPr>
            <a:spLocks noGrp="1"/>
          </p:cNvSpPr>
          <p:nvPr>
            <p:ph type="title"/>
          </p:nvPr>
        </p:nvSpPr>
        <p:spPr>
          <a:xfrm>
            <a:off x="254833" y="542601"/>
            <a:ext cx="11365322" cy="486099"/>
          </a:xfrm>
        </p:spPr>
        <p:txBody>
          <a:bodyPr/>
          <a:lstStyle/>
          <a:p>
            <a:r>
              <a:rPr lang="en-US" sz="2800" dirty="0"/>
              <a:t>What characteristics are important in assessments?  </a:t>
            </a:r>
          </a:p>
        </p:txBody>
      </p:sp>
    </p:spTree>
    <p:extLst>
      <p:ext uri="{BB962C8B-B14F-4D97-AF65-F5344CB8AC3E}">
        <p14:creationId xmlns:p14="http://schemas.microsoft.com/office/powerpoint/2010/main" val="2472602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7CFB5F-577E-44CA-9A51-16E3B570360D}"/>
              </a:ext>
            </a:extLst>
          </p:cNvPr>
          <p:cNvSpPr>
            <a:spLocks noGrp="1"/>
          </p:cNvSpPr>
          <p:nvPr>
            <p:ph type="body" sz="quarter" idx="21"/>
          </p:nvPr>
        </p:nvSpPr>
        <p:spPr>
          <a:xfrm>
            <a:off x="720725" y="1892299"/>
            <a:ext cx="5035498" cy="3716021"/>
          </a:xfrm>
        </p:spPr>
        <p:txBody>
          <a:bodyPr>
            <a:normAutofit/>
          </a:bodyPr>
          <a:lstStyle/>
          <a:p>
            <a:r>
              <a:rPr lang="en-US" sz="2800" dirty="0"/>
              <a:t>What assessments were used at your site this past year? </a:t>
            </a:r>
          </a:p>
          <a:p>
            <a:pPr marL="0" indent="0">
              <a:buNone/>
            </a:pPr>
            <a:endParaRPr lang="en-US" sz="2800" dirty="0"/>
          </a:p>
          <a:p>
            <a:r>
              <a:rPr lang="en-US" sz="2800" dirty="0"/>
              <a:t>What was the purpose of each? </a:t>
            </a:r>
          </a:p>
        </p:txBody>
      </p:sp>
      <p:sp>
        <p:nvSpPr>
          <p:cNvPr id="3" name="Text Placeholder 2">
            <a:extLst>
              <a:ext uri="{FF2B5EF4-FFF2-40B4-BE49-F238E27FC236}">
                <a16:creationId xmlns:a16="http://schemas.microsoft.com/office/drawing/2014/main" id="{269A6E82-CC32-4C13-9001-55B7EDDB9624}"/>
              </a:ext>
            </a:extLst>
          </p:cNvPr>
          <p:cNvSpPr>
            <a:spLocks noGrp="1"/>
          </p:cNvSpPr>
          <p:nvPr>
            <p:ph type="body" sz="quarter" idx="22"/>
          </p:nvPr>
        </p:nvSpPr>
        <p:spPr>
          <a:xfrm>
            <a:off x="4654446" y="1249680"/>
            <a:ext cx="5726244" cy="4828832"/>
          </a:xfrm>
        </p:spPr>
        <p:txBody>
          <a:bodyPr/>
          <a:lstStyle/>
          <a:p>
            <a:pPr marL="0" indent="0">
              <a:buNone/>
            </a:pPr>
            <a:r>
              <a:rPr lang="en-US" dirty="0"/>
              <a:t>           </a:t>
            </a:r>
          </a:p>
        </p:txBody>
      </p:sp>
      <p:sp>
        <p:nvSpPr>
          <p:cNvPr id="4" name="Title 3">
            <a:extLst>
              <a:ext uri="{FF2B5EF4-FFF2-40B4-BE49-F238E27FC236}">
                <a16:creationId xmlns:a16="http://schemas.microsoft.com/office/drawing/2014/main" id="{93AA5A82-6923-426A-9424-6480C85C5B01}"/>
              </a:ext>
            </a:extLst>
          </p:cNvPr>
          <p:cNvSpPr>
            <a:spLocks noGrp="1"/>
          </p:cNvSpPr>
          <p:nvPr>
            <p:ph type="title"/>
          </p:nvPr>
        </p:nvSpPr>
        <p:spPr>
          <a:xfrm>
            <a:off x="397239" y="542601"/>
            <a:ext cx="11222916" cy="486099"/>
          </a:xfrm>
        </p:spPr>
        <p:txBody>
          <a:bodyPr/>
          <a:lstStyle/>
          <a:p>
            <a:r>
              <a:rPr lang="en-US" dirty="0"/>
              <a:t>What assessments do you use in your school? </a:t>
            </a:r>
          </a:p>
        </p:txBody>
      </p:sp>
    </p:spTree>
    <p:extLst>
      <p:ext uri="{BB962C8B-B14F-4D97-AF65-F5344CB8AC3E}">
        <p14:creationId xmlns:p14="http://schemas.microsoft.com/office/powerpoint/2010/main" val="2086817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7CFB5F-577E-44CA-9A51-16E3B570360D}"/>
              </a:ext>
            </a:extLst>
          </p:cNvPr>
          <p:cNvSpPr>
            <a:spLocks noGrp="1"/>
          </p:cNvSpPr>
          <p:nvPr>
            <p:ph type="body" sz="quarter" idx="21"/>
          </p:nvPr>
        </p:nvSpPr>
        <p:spPr>
          <a:xfrm>
            <a:off x="720725" y="1512978"/>
            <a:ext cx="4188554" cy="3687169"/>
          </a:xfrm>
        </p:spPr>
        <p:txBody>
          <a:bodyPr/>
          <a:lstStyle/>
          <a:p>
            <a:pPr marL="0" indent="0">
              <a:buNone/>
            </a:pPr>
            <a:r>
              <a:rPr lang="en-US" b="1" dirty="0"/>
              <a:t>Which of the categories do the assessments you used fit into? </a:t>
            </a:r>
          </a:p>
          <a:p>
            <a:pPr marL="0" indent="0">
              <a:buNone/>
            </a:pPr>
            <a:endParaRPr lang="en-US" b="1" dirty="0"/>
          </a:p>
          <a:p>
            <a:pPr marL="0" indent="0">
              <a:buNone/>
            </a:pPr>
            <a:r>
              <a:rPr lang="en-US" b="1" dirty="0"/>
              <a:t>Why is it important to use different types of assessments?</a:t>
            </a:r>
          </a:p>
        </p:txBody>
      </p:sp>
      <p:sp>
        <p:nvSpPr>
          <p:cNvPr id="3" name="Text Placeholder 2">
            <a:extLst>
              <a:ext uri="{FF2B5EF4-FFF2-40B4-BE49-F238E27FC236}">
                <a16:creationId xmlns:a16="http://schemas.microsoft.com/office/drawing/2014/main" id="{269A6E82-CC32-4C13-9001-55B7EDDB9624}"/>
              </a:ext>
            </a:extLst>
          </p:cNvPr>
          <p:cNvSpPr>
            <a:spLocks noGrp="1"/>
          </p:cNvSpPr>
          <p:nvPr>
            <p:ph type="body" sz="quarter" idx="22"/>
          </p:nvPr>
        </p:nvSpPr>
        <p:spPr>
          <a:xfrm>
            <a:off x="4654446" y="1249680"/>
            <a:ext cx="5726244" cy="4828832"/>
          </a:xfrm>
        </p:spPr>
        <p:txBody>
          <a:bodyPr/>
          <a:lstStyle/>
          <a:p>
            <a:pPr marL="0" indent="0">
              <a:buNone/>
            </a:pPr>
            <a:r>
              <a:rPr lang="en-US" dirty="0"/>
              <a:t>              Summative</a:t>
            </a:r>
          </a:p>
          <a:p>
            <a:endParaRPr lang="en-US" dirty="0"/>
          </a:p>
        </p:txBody>
      </p:sp>
      <p:sp>
        <p:nvSpPr>
          <p:cNvPr id="4" name="Title 3">
            <a:extLst>
              <a:ext uri="{FF2B5EF4-FFF2-40B4-BE49-F238E27FC236}">
                <a16:creationId xmlns:a16="http://schemas.microsoft.com/office/drawing/2014/main" id="{93AA5A82-6923-426A-9424-6480C85C5B01}"/>
              </a:ext>
            </a:extLst>
          </p:cNvPr>
          <p:cNvSpPr>
            <a:spLocks noGrp="1"/>
          </p:cNvSpPr>
          <p:nvPr>
            <p:ph type="title"/>
          </p:nvPr>
        </p:nvSpPr>
        <p:spPr>
          <a:xfrm>
            <a:off x="397239" y="542601"/>
            <a:ext cx="11222916" cy="486099"/>
          </a:xfrm>
        </p:spPr>
        <p:txBody>
          <a:bodyPr/>
          <a:lstStyle/>
          <a:p>
            <a:r>
              <a:rPr lang="en-US" dirty="0"/>
              <a:t>Three categories of Assessments </a:t>
            </a:r>
          </a:p>
        </p:txBody>
      </p:sp>
      <p:sp>
        <p:nvSpPr>
          <p:cNvPr id="5" name="Isosceles Triangle 4">
            <a:extLst>
              <a:ext uri="{FF2B5EF4-FFF2-40B4-BE49-F238E27FC236}">
                <a16:creationId xmlns:a16="http://schemas.microsoft.com/office/drawing/2014/main" id="{3D0A4152-596B-4B5E-A679-894192B4DE42}"/>
              </a:ext>
            </a:extLst>
          </p:cNvPr>
          <p:cNvSpPr/>
          <p:nvPr/>
        </p:nvSpPr>
        <p:spPr>
          <a:xfrm>
            <a:off x="4534525" y="1570989"/>
            <a:ext cx="5059180" cy="3307849"/>
          </a:xfrm>
          <a:prstGeom prst="triangle">
            <a:avLst>
              <a:gd name="adj" fmla="val 39956"/>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130BAE7-6FDC-4734-9B46-D9B93CF944BD}"/>
              </a:ext>
            </a:extLst>
          </p:cNvPr>
          <p:cNvSpPr txBox="1"/>
          <p:nvPr/>
        </p:nvSpPr>
        <p:spPr>
          <a:xfrm>
            <a:off x="4122296" y="4883357"/>
            <a:ext cx="2121107" cy="461665"/>
          </a:xfrm>
          <a:prstGeom prst="rect">
            <a:avLst/>
          </a:prstGeom>
          <a:noFill/>
        </p:spPr>
        <p:txBody>
          <a:bodyPr wrap="square" rtlCol="0">
            <a:spAutoFit/>
          </a:bodyPr>
          <a:lstStyle/>
          <a:p>
            <a:r>
              <a:rPr lang="en-US" sz="2400" dirty="0"/>
              <a:t>Formative</a:t>
            </a:r>
            <a:r>
              <a:rPr lang="en-US" dirty="0"/>
              <a:t> </a:t>
            </a:r>
          </a:p>
        </p:txBody>
      </p:sp>
      <p:sp>
        <p:nvSpPr>
          <p:cNvPr id="10" name="TextBox 9">
            <a:extLst>
              <a:ext uri="{FF2B5EF4-FFF2-40B4-BE49-F238E27FC236}">
                <a16:creationId xmlns:a16="http://schemas.microsoft.com/office/drawing/2014/main" id="{90BCA5F4-98AB-4EF3-BD27-EE726B8CB551}"/>
              </a:ext>
            </a:extLst>
          </p:cNvPr>
          <p:cNvSpPr txBox="1"/>
          <p:nvPr/>
        </p:nvSpPr>
        <p:spPr>
          <a:xfrm>
            <a:off x="8769246" y="4878839"/>
            <a:ext cx="1236688" cy="461665"/>
          </a:xfrm>
          <a:prstGeom prst="rect">
            <a:avLst/>
          </a:prstGeom>
          <a:noFill/>
        </p:spPr>
        <p:txBody>
          <a:bodyPr wrap="square" rtlCol="0">
            <a:spAutoFit/>
          </a:bodyPr>
          <a:lstStyle/>
          <a:p>
            <a:r>
              <a:rPr lang="en-US" sz="2400" dirty="0"/>
              <a:t> Interim</a:t>
            </a:r>
          </a:p>
        </p:txBody>
      </p:sp>
    </p:spTree>
    <p:extLst>
      <p:ext uri="{BB962C8B-B14F-4D97-AF65-F5344CB8AC3E}">
        <p14:creationId xmlns:p14="http://schemas.microsoft.com/office/powerpoint/2010/main" val="349534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additive="base">
                                        <p:cTn id="1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dirty="0" err="1"/>
              <a:t>Chacteristics</a:t>
            </a:r>
            <a:endParaRPr lang="en-US" dirty="0"/>
          </a:p>
        </p:txBody>
      </p:sp>
      <p:sp>
        <p:nvSpPr>
          <p:cNvPr id="6" name="Text Placeholder 5"/>
          <p:cNvSpPr>
            <a:spLocks noGrp="1"/>
          </p:cNvSpPr>
          <p:nvPr>
            <p:ph type="body" sz="quarter" idx="19"/>
          </p:nvPr>
        </p:nvSpPr>
        <p:spPr/>
        <p:txBody>
          <a:bodyPr>
            <a:noAutofit/>
          </a:bodyPr>
          <a:lstStyle/>
          <a:p>
            <a:r>
              <a:rPr lang="en-US" dirty="0"/>
              <a:t>Subjects </a:t>
            </a:r>
          </a:p>
        </p:txBody>
      </p:sp>
      <p:sp>
        <p:nvSpPr>
          <p:cNvPr id="7" name="Text Placeholder 6"/>
          <p:cNvSpPr>
            <a:spLocks noGrp="1"/>
          </p:cNvSpPr>
          <p:nvPr>
            <p:ph type="body" sz="quarter" idx="21"/>
          </p:nvPr>
        </p:nvSpPr>
        <p:spPr>
          <a:xfrm>
            <a:off x="720725" y="2468880"/>
            <a:ext cx="4599420" cy="3139440"/>
          </a:xfrm>
        </p:spPr>
        <p:txBody>
          <a:bodyPr>
            <a:normAutofit/>
          </a:bodyPr>
          <a:lstStyle/>
          <a:p>
            <a:r>
              <a:rPr lang="en-US" altLang="en-US" dirty="0"/>
              <a:t>Assessments are between 40 and 64 questions</a:t>
            </a:r>
          </a:p>
          <a:p>
            <a:r>
              <a:rPr lang="en-US" dirty="0"/>
              <a:t>End of testing student screen shows overall score, goal area scores, and testing time</a:t>
            </a:r>
          </a:p>
          <a:p>
            <a:r>
              <a:rPr lang="en-US" altLang="en-US" dirty="0"/>
              <a:t>Three levels - K-2, 2-5, 6+</a:t>
            </a:r>
          </a:p>
          <a:p>
            <a:endParaRPr lang="en-US" altLang="en-US" dirty="0"/>
          </a:p>
        </p:txBody>
      </p:sp>
      <p:sp>
        <p:nvSpPr>
          <p:cNvPr id="8" name="Text Placeholder 7"/>
          <p:cNvSpPr>
            <a:spLocks noGrp="1"/>
          </p:cNvSpPr>
          <p:nvPr>
            <p:ph type="body" sz="quarter" idx="22"/>
          </p:nvPr>
        </p:nvSpPr>
        <p:spPr>
          <a:xfrm>
            <a:off x="6237606" y="2468880"/>
            <a:ext cx="4580816" cy="3728720"/>
          </a:xfrm>
        </p:spPr>
        <p:txBody>
          <a:bodyPr>
            <a:normAutofit fontScale="92500" lnSpcReduction="20000"/>
          </a:bodyPr>
          <a:lstStyle/>
          <a:p>
            <a:pPr>
              <a:defRPr/>
            </a:pPr>
            <a:r>
              <a:rPr lang="en-US" dirty="0"/>
              <a:t>Reading</a:t>
            </a:r>
          </a:p>
          <a:p>
            <a:pPr>
              <a:defRPr/>
            </a:pPr>
            <a:r>
              <a:rPr lang="en-US" dirty="0"/>
              <a:t>Math </a:t>
            </a:r>
          </a:p>
          <a:p>
            <a:pPr>
              <a:defRPr/>
            </a:pPr>
            <a:r>
              <a:rPr lang="en-US" dirty="0"/>
              <a:t>Math End of Course </a:t>
            </a:r>
          </a:p>
          <a:p>
            <a:pPr lvl="1">
              <a:defRPr/>
            </a:pPr>
            <a:r>
              <a:rPr lang="en-US" dirty="0"/>
              <a:t>Algebra I</a:t>
            </a:r>
          </a:p>
          <a:p>
            <a:pPr lvl="1">
              <a:defRPr/>
            </a:pPr>
            <a:r>
              <a:rPr lang="en-US" dirty="0"/>
              <a:t>Algebra II </a:t>
            </a:r>
          </a:p>
          <a:p>
            <a:pPr lvl="1">
              <a:defRPr/>
            </a:pPr>
            <a:r>
              <a:rPr lang="en-US" dirty="0"/>
              <a:t>Geometry</a:t>
            </a:r>
          </a:p>
          <a:p>
            <a:pPr>
              <a:defRPr/>
            </a:pPr>
            <a:r>
              <a:rPr lang="en-US" dirty="0"/>
              <a:t>Language Arts</a:t>
            </a:r>
          </a:p>
          <a:p>
            <a:pPr>
              <a:defRPr/>
            </a:pPr>
            <a:r>
              <a:rPr lang="en-US" dirty="0"/>
              <a:t>Science (Additional cost)</a:t>
            </a:r>
          </a:p>
          <a:p>
            <a:pPr>
              <a:defRPr/>
            </a:pPr>
            <a:endParaRPr lang="en-US" dirty="0"/>
          </a:p>
          <a:p>
            <a:pPr>
              <a:defRPr/>
            </a:pPr>
            <a:endParaRPr lang="en-US" dirty="0"/>
          </a:p>
        </p:txBody>
      </p:sp>
      <p:sp>
        <p:nvSpPr>
          <p:cNvPr id="4" name="Title 3"/>
          <p:cNvSpPr>
            <a:spLocks noGrp="1"/>
          </p:cNvSpPr>
          <p:nvPr>
            <p:ph type="title"/>
          </p:nvPr>
        </p:nvSpPr>
        <p:spPr/>
        <p:txBody>
          <a:bodyPr/>
          <a:lstStyle/>
          <a:p>
            <a:r>
              <a:rPr lang="en-US" dirty="0"/>
              <a:t>MAP Growth Assessments</a:t>
            </a:r>
          </a:p>
        </p:txBody>
      </p:sp>
      <p:pic>
        <p:nvPicPr>
          <p:cNvPr id="9" name="nwea-graphite-large-rgb.png"/>
          <p:cNvPicPr>
            <a:picLocks noChangeAspect="1"/>
          </p:cNvPicPr>
          <p:nvPr/>
        </p:nvPicPr>
        <p:blipFill>
          <a:blip r:embed="rId3">
            <a:extLst/>
          </a:blip>
          <a:stretch>
            <a:fillRect/>
          </a:stretch>
        </p:blipFill>
        <p:spPr>
          <a:xfrm>
            <a:off x="178800" y="6421513"/>
            <a:ext cx="961602" cy="281653"/>
          </a:xfrm>
          <a:prstGeom prst="rect">
            <a:avLst/>
          </a:prstGeom>
          <a:ln w="12700">
            <a:miter lim="400000"/>
          </a:ln>
        </p:spPr>
      </p:pic>
    </p:spTree>
    <p:extLst>
      <p:ext uri="{BB962C8B-B14F-4D97-AF65-F5344CB8AC3E}">
        <p14:creationId xmlns:p14="http://schemas.microsoft.com/office/powerpoint/2010/main" val="4007092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a:xfrm>
            <a:off x="720726" y="1892299"/>
            <a:ext cx="4504418" cy="3716021"/>
          </a:xfrm>
        </p:spPr>
        <p:txBody>
          <a:bodyPr>
            <a:normAutofit lnSpcReduction="10000"/>
          </a:bodyPr>
          <a:lstStyle/>
          <a:p>
            <a:r>
              <a:rPr lang="en-US" dirty="0"/>
              <a:t>Challenging, appropriate, and dynamic</a:t>
            </a:r>
          </a:p>
          <a:p>
            <a:r>
              <a:rPr lang="en-US" dirty="0"/>
              <a:t>Provides immediate results for students</a:t>
            </a:r>
          </a:p>
          <a:p>
            <a:r>
              <a:rPr lang="en-US" dirty="0"/>
              <a:t>Untimed</a:t>
            </a:r>
          </a:p>
          <a:p>
            <a:r>
              <a:rPr lang="en-US" dirty="0"/>
              <a:t>Accommodations and Designated Supports available	</a:t>
            </a:r>
          </a:p>
        </p:txBody>
      </p:sp>
      <p:sp>
        <p:nvSpPr>
          <p:cNvPr id="3" name="Text Placeholder 2"/>
          <p:cNvSpPr>
            <a:spLocks noGrp="1"/>
          </p:cNvSpPr>
          <p:nvPr>
            <p:ph type="body" sz="quarter" idx="22"/>
          </p:nvPr>
        </p:nvSpPr>
        <p:spPr>
          <a:xfrm>
            <a:off x="6237606" y="1892299"/>
            <a:ext cx="4758946" cy="3716021"/>
          </a:xfrm>
        </p:spPr>
        <p:txBody>
          <a:bodyPr/>
          <a:lstStyle/>
          <a:p>
            <a:r>
              <a:rPr lang="en-US" dirty="0"/>
              <a:t>Accurate data</a:t>
            </a:r>
          </a:p>
          <a:p>
            <a:r>
              <a:rPr lang="en-US" dirty="0"/>
              <a:t>Frequency of assessment:</a:t>
            </a:r>
          </a:p>
          <a:p>
            <a:pPr lvl="1"/>
            <a:r>
              <a:rPr lang="en-US" dirty="0"/>
              <a:t>MAP Growth: up to four times a year – F, W, S, Summer</a:t>
            </a:r>
          </a:p>
        </p:txBody>
      </p:sp>
      <p:sp>
        <p:nvSpPr>
          <p:cNvPr id="4" name="Title 3"/>
          <p:cNvSpPr>
            <a:spLocks noGrp="1"/>
          </p:cNvSpPr>
          <p:nvPr>
            <p:ph type="title"/>
          </p:nvPr>
        </p:nvSpPr>
        <p:spPr/>
        <p:txBody>
          <a:bodyPr/>
          <a:lstStyle/>
          <a:p>
            <a:r>
              <a:rPr lang="en-US"/>
              <a:t>Features of MAP Growth</a:t>
            </a:r>
          </a:p>
        </p:txBody>
      </p:sp>
      <p:pic>
        <p:nvPicPr>
          <p:cNvPr id="5" name="nwea-graphite-large-rgb.png"/>
          <p:cNvPicPr>
            <a:picLocks noChangeAspect="1"/>
          </p:cNvPicPr>
          <p:nvPr/>
        </p:nvPicPr>
        <p:blipFill>
          <a:blip r:embed="rId2">
            <a:extLst/>
          </a:blip>
          <a:stretch>
            <a:fillRect/>
          </a:stretch>
        </p:blipFill>
        <p:spPr>
          <a:xfrm>
            <a:off x="178800" y="6421513"/>
            <a:ext cx="961602" cy="281653"/>
          </a:xfrm>
          <a:prstGeom prst="rect">
            <a:avLst/>
          </a:prstGeom>
          <a:ln w="12700">
            <a:miter lim="400000"/>
          </a:ln>
        </p:spPr>
      </p:pic>
    </p:spTree>
    <p:extLst>
      <p:ext uri="{BB962C8B-B14F-4D97-AF65-F5344CB8AC3E}">
        <p14:creationId xmlns:p14="http://schemas.microsoft.com/office/powerpoint/2010/main" val="669136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MAP Growth Characteristics</a:t>
            </a:r>
          </a:p>
        </p:txBody>
      </p:sp>
      <p:sp>
        <p:nvSpPr>
          <p:cNvPr id="5" name="Text Placeholder 4"/>
          <p:cNvSpPr>
            <a:spLocks noGrp="1"/>
          </p:cNvSpPr>
          <p:nvPr>
            <p:ph type="body" sz="quarter" idx="21"/>
          </p:nvPr>
        </p:nvSpPr>
        <p:spPr/>
        <p:txBody>
          <a:bodyPr/>
          <a:lstStyle/>
          <a:p>
            <a:r>
              <a:rPr lang="en-US" dirty="0"/>
              <a:t>Measures growth and identifies instructional level</a:t>
            </a:r>
          </a:p>
          <a:p>
            <a:r>
              <a:rPr lang="en-US" dirty="0"/>
              <a:t>Informs instructional decisions</a:t>
            </a:r>
          </a:p>
          <a:p>
            <a:r>
              <a:rPr lang="en-US" dirty="0"/>
              <a:t>Gives immediate data and dynamic, interactive reports available within 24 hours</a:t>
            </a:r>
          </a:p>
        </p:txBody>
      </p:sp>
      <p:pic>
        <p:nvPicPr>
          <p:cNvPr id="9" name="nwea-graphite-large-rgb.png"/>
          <p:cNvPicPr>
            <a:picLocks noChangeAspect="1"/>
          </p:cNvPicPr>
          <p:nvPr/>
        </p:nvPicPr>
        <p:blipFill>
          <a:blip r:embed="rId2">
            <a:extLst/>
          </a:blip>
          <a:stretch>
            <a:fillRect/>
          </a:stretch>
        </p:blipFill>
        <p:spPr>
          <a:xfrm>
            <a:off x="178800" y="6421513"/>
            <a:ext cx="961602" cy="281653"/>
          </a:xfrm>
          <a:prstGeom prst="rect">
            <a:avLst/>
          </a:prstGeom>
          <a:ln w="12700">
            <a:miter lim="400000"/>
          </a:ln>
        </p:spPr>
      </p:pic>
    </p:spTree>
    <p:extLst>
      <p:ext uri="{BB962C8B-B14F-4D97-AF65-F5344CB8AC3E}">
        <p14:creationId xmlns:p14="http://schemas.microsoft.com/office/powerpoint/2010/main" val="3649878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81E16-0A23-4169-9FDE-083BB3486CD0}"/>
              </a:ext>
            </a:extLst>
          </p:cNvPr>
          <p:cNvSpPr>
            <a:spLocks noGrp="1"/>
          </p:cNvSpPr>
          <p:nvPr>
            <p:ph type="title"/>
          </p:nvPr>
        </p:nvSpPr>
        <p:spPr/>
        <p:txBody>
          <a:bodyPr/>
          <a:lstStyle/>
          <a:p>
            <a:r>
              <a:rPr lang="en-US" dirty="0"/>
              <a:t>MAP In KPBSD</a:t>
            </a:r>
          </a:p>
        </p:txBody>
      </p:sp>
      <p:sp>
        <p:nvSpPr>
          <p:cNvPr id="5" name="Picture Placeholder 4">
            <a:extLst>
              <a:ext uri="{FF2B5EF4-FFF2-40B4-BE49-F238E27FC236}">
                <a16:creationId xmlns:a16="http://schemas.microsoft.com/office/drawing/2014/main" id="{FAF724A1-DF89-4292-9B2E-6BFD328FAA80}"/>
              </a:ext>
            </a:extLst>
          </p:cNvPr>
          <p:cNvSpPr>
            <a:spLocks noGrp="1"/>
          </p:cNvSpPr>
          <p:nvPr>
            <p:ph type="pic" sz="quarter" idx="20"/>
          </p:nvPr>
        </p:nvSpPr>
        <p:spPr/>
      </p:sp>
      <p:sp>
        <p:nvSpPr>
          <p:cNvPr id="3" name="Text Placeholder 2">
            <a:extLst>
              <a:ext uri="{FF2B5EF4-FFF2-40B4-BE49-F238E27FC236}">
                <a16:creationId xmlns:a16="http://schemas.microsoft.com/office/drawing/2014/main" id="{CC437B90-61FA-4349-A0B3-5B1AF23C4025}"/>
              </a:ext>
            </a:extLst>
          </p:cNvPr>
          <p:cNvSpPr>
            <a:spLocks noGrp="1"/>
          </p:cNvSpPr>
          <p:nvPr>
            <p:ph type="body" sz="quarter" idx="21"/>
          </p:nvPr>
        </p:nvSpPr>
        <p:spPr>
          <a:xfrm>
            <a:off x="720725" y="1306286"/>
            <a:ext cx="6837666" cy="4924697"/>
          </a:xfrm>
        </p:spPr>
        <p:txBody>
          <a:bodyPr>
            <a:normAutofit fontScale="92500"/>
          </a:bodyPr>
          <a:lstStyle/>
          <a:p>
            <a:pPr marL="0" indent="0">
              <a:buNone/>
            </a:pPr>
            <a:endParaRPr lang="en-US" dirty="0"/>
          </a:p>
          <a:p>
            <a:r>
              <a:rPr lang="en-US" dirty="0"/>
              <a:t>3x a year defined by district</a:t>
            </a:r>
          </a:p>
          <a:p>
            <a:r>
              <a:rPr lang="en-US" dirty="0"/>
              <a:t>Helps to triangulate data</a:t>
            </a:r>
          </a:p>
          <a:p>
            <a:r>
              <a:rPr lang="en-US" dirty="0"/>
              <a:t>Supporting all students for instruction</a:t>
            </a:r>
          </a:p>
          <a:p>
            <a:r>
              <a:rPr lang="en-US" dirty="0"/>
              <a:t>Personalized Learning </a:t>
            </a:r>
          </a:p>
          <a:p>
            <a:r>
              <a:rPr lang="en-US" dirty="0"/>
              <a:t>Classroom Differentiation</a:t>
            </a:r>
          </a:p>
          <a:p>
            <a:r>
              <a:rPr lang="en-US" dirty="0"/>
              <a:t>Support intentional action plans for </a:t>
            </a:r>
          </a:p>
          <a:p>
            <a:pPr lvl="1"/>
            <a:r>
              <a:rPr lang="en-US" dirty="0"/>
              <a:t>RTI, gifted and talented, migrant priority for service, EL students and special populations</a:t>
            </a:r>
          </a:p>
          <a:p>
            <a:endParaRPr lang="en-US" dirty="0"/>
          </a:p>
          <a:p>
            <a:pPr marL="0" indent="0">
              <a:buNone/>
            </a:pPr>
            <a:endParaRPr lang="en-US" dirty="0"/>
          </a:p>
        </p:txBody>
      </p:sp>
      <p:pic>
        <p:nvPicPr>
          <p:cNvPr id="1028" name="Picture 4" descr="Kenai Peninsula Borough School District Logo">
            <a:extLst>
              <a:ext uri="{FF2B5EF4-FFF2-40B4-BE49-F238E27FC236}">
                <a16:creationId xmlns:a16="http://schemas.microsoft.com/office/drawing/2014/main" id="{16A5C1D0-21FE-4E1D-AD6C-B2EF0B2D1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5463" y="3429000"/>
            <a:ext cx="4036423" cy="3312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010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1"/>
          </p:nvPr>
        </p:nvSpPr>
        <p:spPr>
          <a:xfrm>
            <a:off x="720725" y="1892299"/>
            <a:ext cx="4516293" cy="3716021"/>
          </a:xfrm>
        </p:spPr>
        <p:txBody>
          <a:bodyPr/>
          <a:lstStyle/>
          <a:p>
            <a:r>
              <a:rPr lang="en-US" dirty="0"/>
              <a:t>Experience the MAP Growth assessments</a:t>
            </a:r>
          </a:p>
          <a:p>
            <a:r>
              <a:rPr lang="en-US" dirty="0"/>
              <a:t>As you work, consider your students and think about how they might experience this assessment</a:t>
            </a:r>
          </a:p>
          <a:p>
            <a:endParaRPr lang="en-US" dirty="0"/>
          </a:p>
          <a:p>
            <a:endParaRPr lang="en-US" dirty="0"/>
          </a:p>
        </p:txBody>
      </p:sp>
      <p:sp>
        <p:nvSpPr>
          <p:cNvPr id="5" name="Text Placeholder 4"/>
          <p:cNvSpPr>
            <a:spLocks noGrp="1"/>
          </p:cNvSpPr>
          <p:nvPr>
            <p:ph type="body" sz="quarter" idx="22"/>
          </p:nvPr>
        </p:nvSpPr>
        <p:spPr>
          <a:xfrm>
            <a:off x="6237605" y="1892299"/>
            <a:ext cx="4521439" cy="3716021"/>
          </a:xfrm>
        </p:spPr>
        <p:txBody>
          <a:bodyPr>
            <a:normAutofit lnSpcReduction="10000"/>
          </a:bodyPr>
          <a:lstStyle/>
          <a:p>
            <a:r>
              <a:rPr lang="en-US" dirty="0"/>
              <a:t>Preparing students to test- read Student Introduction one sheet</a:t>
            </a:r>
          </a:p>
          <a:p>
            <a:r>
              <a:rPr lang="en-US" dirty="0"/>
              <a:t>Student Introductory Video</a:t>
            </a:r>
          </a:p>
          <a:p>
            <a:r>
              <a:rPr lang="en-US" dirty="0"/>
              <a:t>Test tools</a:t>
            </a:r>
          </a:p>
          <a:p>
            <a:r>
              <a:rPr lang="en-US" dirty="0"/>
              <a:t>Practice tests </a:t>
            </a:r>
          </a:p>
          <a:p>
            <a:r>
              <a:rPr lang="en-US" dirty="0"/>
              <a:t>Building a Growth Mindset for testing </a:t>
            </a:r>
          </a:p>
        </p:txBody>
      </p:sp>
      <p:sp>
        <p:nvSpPr>
          <p:cNvPr id="3" name="Title 2"/>
          <p:cNvSpPr>
            <a:spLocks noGrp="1"/>
          </p:cNvSpPr>
          <p:nvPr>
            <p:ph type="title"/>
          </p:nvPr>
        </p:nvSpPr>
        <p:spPr/>
        <p:txBody>
          <a:bodyPr/>
          <a:lstStyle/>
          <a:p>
            <a:r>
              <a:rPr lang="en-US" dirty="0"/>
              <a:t>Hands-on Practice and Preparing Students</a:t>
            </a:r>
          </a:p>
        </p:txBody>
      </p:sp>
      <p:pic>
        <p:nvPicPr>
          <p:cNvPr id="6" name="nwea-graphite-large-rgb.png"/>
          <p:cNvPicPr>
            <a:picLocks noChangeAspect="1"/>
          </p:cNvPicPr>
          <p:nvPr/>
        </p:nvPicPr>
        <p:blipFill>
          <a:blip r:embed="rId3">
            <a:extLst/>
          </a:blip>
          <a:stretch>
            <a:fillRect/>
          </a:stretch>
        </p:blipFill>
        <p:spPr>
          <a:xfrm>
            <a:off x="178800" y="6421513"/>
            <a:ext cx="961602" cy="281653"/>
          </a:xfrm>
          <a:prstGeom prst="rect">
            <a:avLst/>
          </a:prstGeom>
          <a:ln w="12700">
            <a:miter lim="400000"/>
          </a:ln>
        </p:spPr>
      </p:pic>
      <p:sp>
        <p:nvSpPr>
          <p:cNvPr id="7" name="Rectangle 6">
            <a:extLst>
              <a:ext uri="{FF2B5EF4-FFF2-40B4-BE49-F238E27FC236}">
                <a16:creationId xmlns:a16="http://schemas.microsoft.com/office/drawing/2014/main" id="{1948A5AE-1A3F-44CA-8657-F09B92070140}"/>
              </a:ext>
            </a:extLst>
          </p:cNvPr>
          <p:cNvSpPr/>
          <p:nvPr/>
        </p:nvSpPr>
        <p:spPr>
          <a:xfrm>
            <a:off x="1670172" y="5916008"/>
            <a:ext cx="4287941" cy="369332"/>
          </a:xfrm>
          <a:prstGeom prst="rect">
            <a:avLst/>
          </a:prstGeom>
        </p:spPr>
        <p:txBody>
          <a:bodyPr wrap="square">
            <a:spAutoFit/>
          </a:bodyPr>
          <a:lstStyle/>
          <a:p>
            <a:r>
              <a:rPr lang="en-US" dirty="0">
                <a:solidFill>
                  <a:srgbClr val="FFC20E"/>
                </a:solidFill>
              </a:rPr>
              <a:t>|</a:t>
            </a:r>
            <a:r>
              <a:rPr lang="en-US" dirty="0">
                <a:solidFill>
                  <a:schemeClr val="tx1">
                    <a:lumMod val="75000"/>
                  </a:schemeClr>
                </a:solidFill>
              </a:rPr>
              <a:t> </a:t>
            </a:r>
            <a:r>
              <a:rPr lang="en-US" dirty="0">
                <a:solidFill>
                  <a:schemeClr val="tx1">
                    <a:lumMod val="75000"/>
                  </a:schemeClr>
                </a:solidFill>
                <a:highlight>
                  <a:srgbClr val="FFFF00"/>
                </a:highlight>
              </a:rPr>
              <a:t>pp. 4</a:t>
            </a:r>
            <a:r>
              <a:rPr lang="en-US" dirty="0">
                <a:solidFill>
                  <a:schemeClr val="tx1">
                    <a:lumMod val="75000"/>
                  </a:schemeClr>
                </a:solidFill>
                <a:highlight>
                  <a:srgbClr val="FFFF00"/>
                </a:highlight>
                <a:latin typeface="Arial" panose="020B0604020202020204" pitchFamily="34" charset="0"/>
                <a:cs typeface="Arial" panose="020B0604020202020204" pitchFamily="34" charset="0"/>
              </a:rPr>
              <a:t>, 24-25 C.C.-Student introduction</a:t>
            </a:r>
            <a:endParaRPr lang="en-US" dirty="0">
              <a:solidFill>
                <a:schemeClr val="tx1">
                  <a:lumMod val="75000"/>
                </a:schemeClr>
              </a:solidFill>
              <a:highlight>
                <a:srgbClr val="FFFF00"/>
              </a:highlight>
            </a:endParaRPr>
          </a:p>
        </p:txBody>
      </p:sp>
    </p:spTree>
    <p:extLst>
      <p:ext uri="{BB962C8B-B14F-4D97-AF65-F5344CB8AC3E}">
        <p14:creationId xmlns:p14="http://schemas.microsoft.com/office/powerpoint/2010/main" val="1608549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6D23C-FEFF-449D-90D5-61FCF1EB10DE}"/>
              </a:ext>
            </a:extLst>
          </p:cNvPr>
          <p:cNvSpPr>
            <a:spLocks noGrp="1"/>
          </p:cNvSpPr>
          <p:nvPr>
            <p:ph type="title"/>
          </p:nvPr>
        </p:nvSpPr>
        <p:spPr/>
        <p:txBody>
          <a:bodyPr/>
          <a:lstStyle/>
          <a:p>
            <a:r>
              <a:rPr lang="en-US" dirty="0"/>
              <a:t>Jump Right In-Practice Test</a:t>
            </a:r>
          </a:p>
        </p:txBody>
      </p:sp>
      <p:sp>
        <p:nvSpPr>
          <p:cNvPr id="3" name="Text Placeholder 2">
            <a:extLst>
              <a:ext uri="{FF2B5EF4-FFF2-40B4-BE49-F238E27FC236}">
                <a16:creationId xmlns:a16="http://schemas.microsoft.com/office/drawing/2014/main" id="{1A486626-3A54-45EA-8442-8BEBE1AAE662}"/>
              </a:ext>
            </a:extLst>
          </p:cNvPr>
          <p:cNvSpPr>
            <a:spLocks noGrp="1"/>
          </p:cNvSpPr>
          <p:nvPr>
            <p:ph type="body" sz="quarter" idx="21"/>
          </p:nvPr>
        </p:nvSpPr>
        <p:spPr>
          <a:xfrm>
            <a:off x="720725" y="1118587"/>
            <a:ext cx="7385504" cy="5504156"/>
          </a:xfrm>
        </p:spPr>
        <p:txBody>
          <a:bodyPr>
            <a:normAutofit lnSpcReduction="10000"/>
          </a:bodyPr>
          <a:lstStyle/>
          <a:p>
            <a:r>
              <a:rPr lang="en-US" dirty="0"/>
              <a:t>https:test.mapnwea.org </a:t>
            </a:r>
          </a:p>
          <a:p>
            <a:r>
              <a:rPr lang="en-US" dirty="0"/>
              <a:t>Student Resources</a:t>
            </a:r>
          </a:p>
          <a:p>
            <a:pPr lvl="1"/>
            <a:r>
              <a:rPr lang="en-US" dirty="0"/>
              <a:t>Student video</a:t>
            </a:r>
          </a:p>
          <a:p>
            <a:pPr lvl="1"/>
            <a:r>
              <a:rPr lang="en-US" dirty="0"/>
              <a:t>Test tools</a:t>
            </a:r>
          </a:p>
          <a:p>
            <a:pPr lvl="1"/>
            <a:r>
              <a:rPr lang="en-US" dirty="0"/>
              <a:t>Practice test - user name – grow password – grow </a:t>
            </a:r>
          </a:p>
          <a:p>
            <a:r>
              <a:rPr lang="en-US" dirty="0"/>
              <a:t>Stop and Jot questions and comments as you go…</a:t>
            </a:r>
          </a:p>
          <a:p>
            <a:r>
              <a:rPr lang="en-US" dirty="0"/>
              <a:t>Consider how you will prepare students for testing </a:t>
            </a:r>
          </a:p>
          <a:p>
            <a:r>
              <a:rPr lang="en-US" dirty="0"/>
              <a:t>What questions might they have? </a:t>
            </a:r>
          </a:p>
          <a:p>
            <a:pPr marL="0" indent="0">
              <a:buNone/>
            </a:pPr>
            <a:r>
              <a:rPr lang="en-US" dirty="0">
                <a:highlight>
                  <a:srgbClr val="FFFF00"/>
                </a:highlight>
              </a:rPr>
              <a:t>WB 4</a:t>
            </a:r>
          </a:p>
          <a:p>
            <a:pPr marL="0" indent="0">
              <a:buNone/>
            </a:pPr>
            <a:endParaRPr lang="en-US" dirty="0"/>
          </a:p>
        </p:txBody>
      </p:sp>
    </p:spTree>
    <p:extLst>
      <p:ext uri="{BB962C8B-B14F-4D97-AF65-F5344CB8AC3E}">
        <p14:creationId xmlns:p14="http://schemas.microsoft.com/office/powerpoint/2010/main" val="23290036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71433" y="476693"/>
            <a:ext cx="9914870" cy="5960683"/>
            <a:chOff x="1987849" y="460830"/>
            <a:chExt cx="9914870" cy="5960683"/>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24734"/>
            <a:stretch/>
          </p:blipFill>
          <p:spPr>
            <a:xfrm>
              <a:off x="1987849" y="460830"/>
              <a:ext cx="9914870" cy="5960683"/>
            </a:xfrm>
            <a:prstGeom prst="rect">
              <a:avLst/>
            </a:prstGeom>
            <a:ln>
              <a:solidFill>
                <a:schemeClr val="bg1">
                  <a:lumMod val="75000"/>
                </a:schemeClr>
              </a:solidFill>
            </a:ln>
          </p:spPr>
        </p:pic>
        <p:sp>
          <p:nvSpPr>
            <p:cNvPr id="12" name="Rectangle 11"/>
            <p:cNvSpPr/>
            <p:nvPr/>
          </p:nvSpPr>
          <p:spPr>
            <a:xfrm>
              <a:off x="7040818" y="5705341"/>
              <a:ext cx="74814" cy="138506"/>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3</a:t>
              </a:r>
            </a:p>
          </p:txBody>
        </p:sp>
      </p:grpSp>
      <p:sp>
        <p:nvSpPr>
          <p:cNvPr id="4" name="Rectangle: Rounded Corners 3"/>
          <p:cNvSpPr/>
          <p:nvPr/>
        </p:nvSpPr>
        <p:spPr>
          <a:xfrm>
            <a:off x="4138412" y="1553604"/>
            <a:ext cx="1957588" cy="589547"/>
          </a:xfrm>
          <a:prstGeom prst="roundRect">
            <a:avLst/>
          </a:prstGeom>
          <a:noFill/>
          <a:ln w="57150">
            <a:solidFill>
              <a:srgbClr val="00854F"/>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Rectangle: Rounded Corners 10"/>
          <p:cNvSpPr/>
          <p:nvPr/>
        </p:nvSpPr>
        <p:spPr>
          <a:xfrm>
            <a:off x="3991084" y="5672753"/>
            <a:ext cx="2436252" cy="260330"/>
          </a:xfrm>
          <a:prstGeom prst="roundRect">
            <a:avLst/>
          </a:prstGeom>
          <a:noFill/>
          <a:ln w="57150">
            <a:solidFill>
              <a:srgbClr val="00854F"/>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TextBox 12"/>
          <p:cNvSpPr txBox="1"/>
          <p:nvPr/>
        </p:nvSpPr>
        <p:spPr>
          <a:xfrm>
            <a:off x="6958932" y="5556605"/>
            <a:ext cx="266007" cy="246221"/>
          </a:xfrm>
          <a:prstGeom prst="rect">
            <a:avLst/>
          </a:prstGeom>
          <a:noFill/>
        </p:spPr>
        <p:txBody>
          <a:bodyPr wrap="square" rtlCol="0">
            <a:spAutoFit/>
          </a:bodyPr>
          <a:lstStyle/>
          <a:p>
            <a:r>
              <a:rPr lang="en-US" sz="1000" dirty="0"/>
              <a:t>4</a:t>
            </a:r>
          </a:p>
        </p:txBody>
      </p:sp>
      <p:sp>
        <p:nvSpPr>
          <p:cNvPr id="17" name="Rectangle: Rounded Corners 16"/>
          <p:cNvSpPr/>
          <p:nvPr/>
        </p:nvSpPr>
        <p:spPr>
          <a:xfrm>
            <a:off x="2105753" y="2034045"/>
            <a:ext cx="2991910" cy="3687159"/>
          </a:xfrm>
          <a:prstGeom prst="roundRect">
            <a:avLst/>
          </a:prstGeom>
          <a:noFill/>
          <a:ln w="57150">
            <a:solidFill>
              <a:srgbClr val="00854F"/>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10" name="Group 9"/>
          <p:cNvGrpSpPr/>
          <p:nvPr/>
        </p:nvGrpSpPr>
        <p:grpSpPr>
          <a:xfrm>
            <a:off x="10789920" y="6446520"/>
            <a:ext cx="702404" cy="254197"/>
            <a:chOff x="10507509" y="643972"/>
            <a:chExt cx="668491" cy="254197"/>
          </a:xfrm>
        </p:grpSpPr>
        <p:sp>
          <p:nvSpPr>
            <p:cNvPr id="14" name="Rectangle 13"/>
            <p:cNvSpPr/>
            <p:nvPr/>
          </p:nvSpPr>
          <p:spPr>
            <a:xfrm>
              <a:off x="10507509" y="643972"/>
              <a:ext cx="668491" cy="254197"/>
            </a:xfrm>
            <a:prstGeom prst="rect">
              <a:avLst/>
            </a:prstGeom>
            <a:solidFill>
              <a:srgbClr val="FFFFFF"/>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400" dirty="0">
                  <a:solidFill>
                    <a:schemeClr val="tx1"/>
                  </a:solidFill>
                  <a:hlinkClick r:id="rId4" action="ppaction://hlinksldjump"/>
                </a:rPr>
                <a:t>Back</a:t>
              </a:r>
              <a:endParaRPr lang="en-US" sz="1400" dirty="0">
                <a:solidFill>
                  <a:schemeClr val="tx1"/>
                </a:solidFill>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37677" y="697739"/>
              <a:ext cx="154634" cy="157226"/>
            </a:xfrm>
            <a:prstGeom prst="rect">
              <a:avLst/>
            </a:prstGeom>
          </p:spPr>
        </p:pic>
      </p:grpSp>
      <p:pic>
        <p:nvPicPr>
          <p:cNvPr id="2" name="Picture 1">
            <a:extLst>
              <a:ext uri="{FF2B5EF4-FFF2-40B4-BE49-F238E27FC236}">
                <a16:creationId xmlns:a16="http://schemas.microsoft.com/office/drawing/2014/main" id="{50612615-0544-441F-88A1-A0E4889B49D6}"/>
              </a:ext>
            </a:extLst>
          </p:cNvPr>
          <p:cNvPicPr>
            <a:picLocks noChangeAspect="1"/>
          </p:cNvPicPr>
          <p:nvPr/>
        </p:nvPicPr>
        <p:blipFill>
          <a:blip r:embed="rId6"/>
          <a:stretch>
            <a:fillRect/>
          </a:stretch>
        </p:blipFill>
        <p:spPr>
          <a:xfrm>
            <a:off x="793022" y="476693"/>
            <a:ext cx="8648368" cy="819048"/>
          </a:xfrm>
          <a:prstGeom prst="rect">
            <a:avLst/>
          </a:prstGeom>
        </p:spPr>
      </p:pic>
      <p:sp>
        <p:nvSpPr>
          <p:cNvPr id="5" name="TextBox 4">
            <a:extLst>
              <a:ext uri="{FF2B5EF4-FFF2-40B4-BE49-F238E27FC236}">
                <a16:creationId xmlns:a16="http://schemas.microsoft.com/office/drawing/2014/main" id="{6D788D41-DF6B-4AB6-B566-D356647BBCDB}"/>
              </a:ext>
            </a:extLst>
          </p:cNvPr>
          <p:cNvSpPr txBox="1"/>
          <p:nvPr/>
        </p:nvSpPr>
        <p:spPr>
          <a:xfrm>
            <a:off x="4138412" y="628958"/>
            <a:ext cx="2502568" cy="369332"/>
          </a:xfrm>
          <a:prstGeom prst="rect">
            <a:avLst/>
          </a:prstGeom>
          <a:noFill/>
        </p:spPr>
        <p:txBody>
          <a:bodyPr wrap="square" rtlCol="0">
            <a:spAutoFit/>
          </a:bodyPr>
          <a:lstStyle/>
          <a:p>
            <a:r>
              <a:rPr lang="en-US" b="1" dirty="0">
                <a:solidFill>
                  <a:srgbClr val="1D2790"/>
                </a:solidFill>
              </a:rPr>
              <a:t>Student 4.2</a:t>
            </a:r>
          </a:p>
        </p:txBody>
      </p:sp>
    </p:spTree>
    <p:extLst>
      <p:ext uri="{BB962C8B-B14F-4D97-AF65-F5344CB8AC3E}">
        <p14:creationId xmlns:p14="http://schemas.microsoft.com/office/powerpoint/2010/main" val="232071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17"/>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1" grpId="0" animBg="1"/>
      <p:bldP spid="17" grpId="0" animBg="1"/>
      <p:bldP spid="1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1"/>
          </p:nvPr>
        </p:nvSpPr>
        <p:spPr>
          <a:xfrm>
            <a:off x="4123212" y="3043799"/>
            <a:ext cx="6898679" cy="5797484"/>
          </a:xfrm>
        </p:spPr>
        <p:txBody>
          <a:bodyPr>
            <a:normAutofit fontScale="25000" lnSpcReduction="20000"/>
          </a:bodyPr>
          <a:lstStyle/>
          <a:p>
            <a:endParaRPr lang="en-US" sz="12800" dirty="0"/>
          </a:p>
          <a:p>
            <a:endParaRPr lang="en-US" sz="14400" b="1" dirty="0">
              <a:latin typeface="+mn-lt"/>
            </a:endParaRPr>
          </a:p>
          <a:p>
            <a:endParaRPr lang="en-US" sz="14400" b="1" dirty="0">
              <a:latin typeface="+mn-lt"/>
            </a:endParaRPr>
          </a:p>
          <a:p>
            <a:endParaRPr lang="en-US" sz="14400" b="1" dirty="0">
              <a:latin typeface="+mn-lt"/>
            </a:endParaRPr>
          </a:p>
          <a:p>
            <a:endParaRPr lang="en-US" sz="8000" b="1" dirty="0">
              <a:latin typeface="+mn-lt"/>
            </a:endParaRPr>
          </a:p>
          <a:p>
            <a:endParaRPr lang="en-US" sz="8000" b="1" dirty="0">
              <a:latin typeface="+mn-lt"/>
            </a:endParaRPr>
          </a:p>
          <a:p>
            <a:endParaRPr lang="en-US" sz="12800" b="1" dirty="0">
              <a:latin typeface="+mn-lt"/>
            </a:endParaRPr>
          </a:p>
          <a:p>
            <a:r>
              <a:rPr lang="en-US" sz="12800" b="1" dirty="0">
                <a:latin typeface="+mn-lt"/>
              </a:rPr>
              <a:t>Trish Tracy</a:t>
            </a:r>
          </a:p>
          <a:p>
            <a:endParaRPr lang="en-US" sz="12800" b="1" dirty="0">
              <a:latin typeface="+mn-lt"/>
            </a:endParaRPr>
          </a:p>
          <a:p>
            <a:endParaRPr lang="en-US" sz="2000" b="1" dirty="0"/>
          </a:p>
          <a:p>
            <a:endParaRPr lang="en-US" sz="9600" b="1" dirty="0">
              <a:latin typeface="+mn-lt"/>
            </a:endParaRPr>
          </a:p>
          <a:p>
            <a:endParaRPr lang="en-US" sz="9600" b="1" dirty="0">
              <a:latin typeface="+mn-lt"/>
            </a:endParaRPr>
          </a:p>
          <a:p>
            <a:r>
              <a:rPr lang="en-US" sz="11200" b="1" dirty="0"/>
              <a:t>Trish Tracy </a:t>
            </a:r>
          </a:p>
          <a:p>
            <a:endParaRPr lang="en-US" sz="11200" b="1" dirty="0"/>
          </a:p>
          <a:p>
            <a:r>
              <a:rPr lang="en-US" sz="8800" b="1" dirty="0">
                <a:latin typeface="Arial Black" panose="020B0A04020102020204" pitchFamily="34" charset="0"/>
              </a:rPr>
              <a:t>Consultant for NWEA for 13  years</a:t>
            </a:r>
          </a:p>
          <a:p>
            <a:r>
              <a:rPr lang="en-US" sz="8800" b="1" dirty="0">
                <a:latin typeface="Arial Black" panose="020B0A04020102020204" pitchFamily="34" charset="0"/>
              </a:rPr>
              <a:t>Past WA State OSSI School Improvement Coach</a:t>
            </a:r>
          </a:p>
          <a:p>
            <a:r>
              <a:rPr lang="en-US" sz="8800" b="1" dirty="0">
                <a:latin typeface="Arial Black" panose="020B0A04020102020204" pitchFamily="34" charset="0"/>
              </a:rPr>
              <a:t>Retired Moses Lake School District </a:t>
            </a:r>
          </a:p>
          <a:p>
            <a:pPr marL="1143000" indent="-1143000"/>
            <a:r>
              <a:rPr lang="en-US" sz="8800" b="1" dirty="0">
                <a:latin typeface="Arial Black" panose="020B0A04020102020204" pitchFamily="34" charset="0"/>
              </a:rPr>
              <a:t>      Director of Special Education</a:t>
            </a:r>
          </a:p>
          <a:p>
            <a:pPr marL="1143000" indent="-1143000"/>
            <a:r>
              <a:rPr lang="en-US" sz="8800" b="1" dirty="0">
                <a:latin typeface="Arial Black" panose="020B0A04020102020204" pitchFamily="34" charset="0"/>
              </a:rPr>
              <a:t>      Director of Federal and State Program/Assessment Coordinator</a:t>
            </a:r>
          </a:p>
          <a:p>
            <a:pPr marL="1143000" indent="-1143000"/>
            <a:r>
              <a:rPr lang="en-US" sz="8800" b="1" dirty="0">
                <a:latin typeface="Arial Black" panose="020B0A04020102020204" pitchFamily="34" charset="0"/>
              </a:rPr>
              <a:t>      Elementary Principal</a:t>
            </a:r>
          </a:p>
          <a:p>
            <a:pPr marL="1143000" indent="-1143000"/>
            <a:r>
              <a:rPr lang="en-US" sz="8800" b="1" dirty="0">
                <a:latin typeface="Arial Black" panose="020B0A04020102020204" pitchFamily="34" charset="0"/>
              </a:rPr>
              <a:t>      Elementary Teacher</a:t>
            </a:r>
          </a:p>
          <a:p>
            <a:endParaRPr lang="en-US" sz="8800" b="1" dirty="0">
              <a:latin typeface="Arial Black" panose="020B0A04020102020204" pitchFamily="34" charset="0"/>
            </a:endParaRPr>
          </a:p>
          <a:p>
            <a:r>
              <a:rPr lang="en-US" sz="8800" b="1" dirty="0">
                <a:latin typeface="Arial Black" panose="020B0A04020102020204" pitchFamily="34" charset="0"/>
              </a:rPr>
              <a:t>Trish.tracy@nwea.org</a:t>
            </a:r>
          </a:p>
          <a:p>
            <a:r>
              <a:rPr lang="en-US" sz="8800" b="1" dirty="0">
                <a:latin typeface="Arial Black" panose="020B0A04020102020204" pitchFamily="34" charset="0"/>
              </a:rPr>
              <a:t>509-989-5307</a:t>
            </a:r>
          </a:p>
          <a:p>
            <a:endParaRPr lang="en-US" sz="9600" b="1" dirty="0">
              <a:latin typeface="+mn-lt"/>
            </a:endParaRPr>
          </a:p>
          <a:p>
            <a:endParaRPr lang="en-US" sz="2800" b="1" dirty="0">
              <a:latin typeface="+mn-lt"/>
            </a:endParaRPr>
          </a:p>
          <a:p>
            <a:endParaRPr lang="en-US" sz="8000" b="1" dirty="0">
              <a:latin typeface="+mn-lt"/>
            </a:endParaRPr>
          </a:p>
          <a:p>
            <a:endParaRPr lang="en-US" sz="8000" b="1" dirty="0">
              <a:latin typeface="+mn-lt"/>
            </a:endParaRPr>
          </a:p>
          <a:p>
            <a:endParaRPr lang="en-US" sz="8000" b="1" dirty="0">
              <a:latin typeface="+mn-lt"/>
            </a:endParaRPr>
          </a:p>
          <a:p>
            <a:endParaRPr lang="en-US" sz="3500" b="1" dirty="0">
              <a:latin typeface="+mn-lt"/>
            </a:endParaRPr>
          </a:p>
          <a:p>
            <a:pPr marL="457200" indent="-457200">
              <a:buFont typeface="Arial" panose="020B0604020202020204" pitchFamily="34" charset="0"/>
              <a:buChar char="•"/>
            </a:pPr>
            <a:endParaRPr lang="en-US" sz="3000" dirty="0"/>
          </a:p>
        </p:txBody>
      </p:sp>
      <p:pic>
        <p:nvPicPr>
          <p:cNvPr id="7" name="nwea-graphite-large-rgb.png"/>
          <p:cNvPicPr>
            <a:picLocks noChangeAspect="1"/>
          </p:cNvPicPr>
          <p:nvPr userDrawn="1"/>
        </p:nvPicPr>
        <p:blipFill>
          <a:blip r:embed="rId3">
            <a:extLst/>
          </a:blip>
          <a:stretch>
            <a:fillRect/>
          </a:stretch>
        </p:blipFill>
        <p:spPr>
          <a:xfrm>
            <a:off x="178800" y="6421513"/>
            <a:ext cx="961602" cy="281653"/>
          </a:xfrm>
          <a:prstGeom prst="rect">
            <a:avLst/>
          </a:prstGeom>
          <a:ln w="12700">
            <a:miter lim="400000"/>
          </a:ln>
        </p:spPr>
      </p:pic>
      <p:sp>
        <p:nvSpPr>
          <p:cNvPr id="8" name="Picture Placeholder 10">
            <a:extLst>
              <a:ext uri="{FF2B5EF4-FFF2-40B4-BE49-F238E27FC236}">
                <a16:creationId xmlns:a16="http://schemas.microsoft.com/office/drawing/2014/main" id="{228FCFBA-FDE2-46D5-8C1D-C3D7518CB14A}"/>
              </a:ext>
            </a:extLst>
          </p:cNvPr>
          <p:cNvSpPr txBox="1">
            <a:spLocks/>
          </p:cNvSpPr>
          <p:nvPr/>
        </p:nvSpPr>
        <p:spPr>
          <a:xfrm>
            <a:off x="672189" y="1806621"/>
            <a:ext cx="3086595" cy="3087805"/>
          </a:xfrm>
          <a:prstGeom prst="ellipse">
            <a:avLst/>
          </a:prstGeom>
        </p:spPr>
      </p:sp>
      <p:pic>
        <p:nvPicPr>
          <p:cNvPr id="6" name="Picture Placeholder 5">
            <a:extLst>
              <a:ext uri="{FF2B5EF4-FFF2-40B4-BE49-F238E27FC236}">
                <a16:creationId xmlns:a16="http://schemas.microsoft.com/office/drawing/2014/main" id="{9F28578F-249F-48FB-A924-2F573639BC77}"/>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2500" r="12500"/>
          <a:stretch>
            <a:fillRect/>
          </a:stretch>
        </p:blipFill>
        <p:spPr>
          <a:xfrm rot="5400000">
            <a:off x="720725" y="1812925"/>
            <a:ext cx="3087688" cy="3087688"/>
          </a:xfrm>
        </p:spPr>
      </p:pic>
    </p:spTree>
    <p:extLst>
      <p:ext uri="{BB962C8B-B14F-4D97-AF65-F5344CB8AC3E}">
        <p14:creationId xmlns:p14="http://schemas.microsoft.com/office/powerpoint/2010/main" val="3021823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Review and Discuss your testing experience </a:t>
            </a:r>
          </a:p>
        </p:txBody>
      </p:sp>
      <p:sp>
        <p:nvSpPr>
          <p:cNvPr id="6" name="Text Placeholder 5"/>
          <p:cNvSpPr>
            <a:spLocks noGrp="1"/>
          </p:cNvSpPr>
          <p:nvPr>
            <p:ph type="body" sz="quarter" idx="21"/>
          </p:nvPr>
        </p:nvSpPr>
        <p:spPr/>
        <p:txBody>
          <a:bodyPr/>
          <a:lstStyle/>
          <a:p>
            <a:r>
              <a:rPr lang="en-US"/>
              <a:t>What observations do you have?</a:t>
            </a:r>
          </a:p>
        </p:txBody>
      </p:sp>
      <p:sp>
        <p:nvSpPr>
          <p:cNvPr id="7" name="Text Placeholder 6"/>
          <p:cNvSpPr>
            <a:spLocks noGrp="1"/>
          </p:cNvSpPr>
          <p:nvPr>
            <p:ph type="body" sz="quarter" idx="22"/>
          </p:nvPr>
        </p:nvSpPr>
        <p:spPr/>
        <p:txBody>
          <a:bodyPr/>
          <a:lstStyle/>
          <a:p>
            <a:r>
              <a:rPr lang="en-US" dirty="0"/>
              <a:t>What questions do you have?</a:t>
            </a:r>
          </a:p>
        </p:txBody>
      </p:sp>
      <p:sp>
        <p:nvSpPr>
          <p:cNvPr id="8" name="Text Placeholder 7"/>
          <p:cNvSpPr>
            <a:spLocks noGrp="1"/>
          </p:cNvSpPr>
          <p:nvPr>
            <p:ph type="body" sz="quarter" idx="23"/>
          </p:nvPr>
        </p:nvSpPr>
        <p:spPr>
          <a:xfrm>
            <a:off x="8523605" y="3230880"/>
            <a:ext cx="3339844" cy="2468880"/>
          </a:xfrm>
        </p:spPr>
        <p:txBody>
          <a:bodyPr/>
          <a:lstStyle/>
          <a:p>
            <a:r>
              <a:rPr lang="en-US" dirty="0"/>
              <a:t>What preparation will your students need?</a:t>
            </a:r>
          </a:p>
        </p:txBody>
      </p:sp>
      <p:pic>
        <p:nvPicPr>
          <p:cNvPr id="9" name="nwea-graphite-large-rgb.png"/>
          <p:cNvPicPr>
            <a:picLocks noChangeAspect="1"/>
          </p:cNvPicPr>
          <p:nvPr/>
        </p:nvPicPr>
        <p:blipFill>
          <a:blip r:embed="rId2">
            <a:extLst/>
          </a:blip>
          <a:stretch>
            <a:fillRect/>
          </a:stretch>
        </p:blipFill>
        <p:spPr>
          <a:xfrm>
            <a:off x="178800" y="6421513"/>
            <a:ext cx="961602" cy="281653"/>
          </a:xfrm>
          <a:prstGeom prst="rect">
            <a:avLst/>
          </a:prstGeom>
          <a:ln w="12700">
            <a:miter lim="400000"/>
          </a:ln>
        </p:spPr>
      </p:pic>
      <p:sp>
        <p:nvSpPr>
          <p:cNvPr id="2" name="TextBox 1">
            <a:extLst>
              <a:ext uri="{FF2B5EF4-FFF2-40B4-BE49-F238E27FC236}">
                <a16:creationId xmlns:a16="http://schemas.microsoft.com/office/drawing/2014/main" id="{6AD8D771-706F-472F-9991-AEB6CC17807C}"/>
              </a:ext>
            </a:extLst>
          </p:cNvPr>
          <p:cNvSpPr txBox="1"/>
          <p:nvPr/>
        </p:nvSpPr>
        <p:spPr>
          <a:xfrm>
            <a:off x="1997475" y="6222598"/>
            <a:ext cx="1535837" cy="369332"/>
          </a:xfrm>
          <a:prstGeom prst="rect">
            <a:avLst/>
          </a:prstGeom>
          <a:noFill/>
        </p:spPr>
        <p:txBody>
          <a:bodyPr wrap="square" rtlCol="0">
            <a:spAutoFit/>
          </a:bodyPr>
          <a:lstStyle/>
          <a:p>
            <a:r>
              <a:rPr lang="en-US" dirty="0">
                <a:highlight>
                  <a:srgbClr val="FFFF00"/>
                </a:highlight>
              </a:rPr>
              <a:t>WB 4</a:t>
            </a:r>
          </a:p>
        </p:txBody>
      </p:sp>
    </p:spTree>
    <p:extLst>
      <p:ext uri="{BB962C8B-B14F-4D97-AF65-F5344CB8AC3E}">
        <p14:creationId xmlns:p14="http://schemas.microsoft.com/office/powerpoint/2010/main" val="2624833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21"/>
          </p:nvPr>
        </p:nvSpPr>
        <p:spPr/>
        <p:txBody>
          <a:bodyPr/>
          <a:lstStyle/>
          <a:p>
            <a:pPr>
              <a:lnSpc>
                <a:spcPct val="200000"/>
              </a:lnSpc>
            </a:pPr>
            <a:r>
              <a:rPr lang="en-US" dirty="0">
                <a:hlinkClick r:id="rId3" action="ppaction://hlinksldjump"/>
              </a:rPr>
              <a:t>Adaptive assessment</a:t>
            </a:r>
            <a:endParaRPr lang="en-US" dirty="0"/>
          </a:p>
          <a:p>
            <a:pPr>
              <a:lnSpc>
                <a:spcPct val="200000"/>
              </a:lnSpc>
            </a:pPr>
            <a:r>
              <a:rPr lang="en-US" dirty="0">
                <a:hlinkClick r:id="rId4" action="ppaction://hlinksldjump"/>
              </a:rPr>
              <a:t>RIT Scale: Student RIT scores</a:t>
            </a:r>
            <a:endParaRPr lang="en-US" dirty="0"/>
          </a:p>
          <a:p>
            <a:pPr>
              <a:lnSpc>
                <a:spcPct val="200000"/>
              </a:lnSpc>
            </a:pPr>
            <a:r>
              <a:rPr lang="en-US" dirty="0">
                <a:hlinkClick r:id="rId5" action="ppaction://hlinksldjump"/>
              </a:rPr>
              <a:t>Normative Data</a:t>
            </a:r>
            <a:endParaRPr lang="en-US" dirty="0"/>
          </a:p>
        </p:txBody>
      </p:sp>
      <p:sp>
        <p:nvSpPr>
          <p:cNvPr id="10" name="Text Placeholder 9"/>
          <p:cNvSpPr>
            <a:spLocks noGrp="1"/>
          </p:cNvSpPr>
          <p:nvPr>
            <p:ph type="body" sz="quarter" idx="22"/>
          </p:nvPr>
        </p:nvSpPr>
        <p:spPr/>
        <p:txBody>
          <a:bodyPr>
            <a:normAutofit/>
          </a:bodyPr>
          <a:lstStyle/>
          <a:p>
            <a:pPr>
              <a:lnSpc>
                <a:spcPct val="200000"/>
              </a:lnSpc>
            </a:pPr>
            <a:r>
              <a:rPr lang="en-US" dirty="0">
                <a:hlinkClick r:id="rId6" action="ppaction://hlinksldjump"/>
              </a:rPr>
              <a:t>Learning Continuum</a:t>
            </a:r>
            <a:endParaRPr lang="en-US" dirty="0"/>
          </a:p>
          <a:p>
            <a:pPr>
              <a:lnSpc>
                <a:spcPct val="200000"/>
              </a:lnSpc>
            </a:pPr>
            <a:r>
              <a:rPr lang="en-US" dirty="0">
                <a:hlinkClick r:id="rId7" action="ppaction://hlinksldjump"/>
              </a:rPr>
              <a:t>Instructional level vs. mastery</a:t>
            </a:r>
            <a:endParaRPr lang="en-US" dirty="0"/>
          </a:p>
        </p:txBody>
      </p:sp>
      <p:sp>
        <p:nvSpPr>
          <p:cNvPr id="8" name="Title 7"/>
          <p:cNvSpPr>
            <a:spLocks noGrp="1"/>
          </p:cNvSpPr>
          <p:nvPr>
            <p:ph type="title"/>
          </p:nvPr>
        </p:nvSpPr>
        <p:spPr/>
        <p:txBody>
          <a:bodyPr/>
          <a:lstStyle/>
          <a:p>
            <a:r>
              <a:rPr lang="en-US" sz="3200" dirty="0"/>
              <a:t>Making Connections-Building Background Knowledge</a:t>
            </a:r>
          </a:p>
        </p:txBody>
      </p:sp>
      <p:pic>
        <p:nvPicPr>
          <p:cNvPr id="11" name="nwea-graphite-large-rgb.png"/>
          <p:cNvPicPr>
            <a:picLocks noChangeAspect="1"/>
          </p:cNvPicPr>
          <p:nvPr/>
        </p:nvPicPr>
        <p:blipFill>
          <a:blip r:embed="rId8">
            <a:extLst/>
          </a:blip>
          <a:stretch>
            <a:fillRect/>
          </a:stretch>
        </p:blipFill>
        <p:spPr>
          <a:xfrm>
            <a:off x="178800" y="6421513"/>
            <a:ext cx="961602" cy="281653"/>
          </a:xfrm>
          <a:prstGeom prst="rect">
            <a:avLst/>
          </a:prstGeom>
          <a:ln w="12700">
            <a:miter lim="400000"/>
          </a:ln>
        </p:spPr>
      </p:pic>
      <p:sp>
        <p:nvSpPr>
          <p:cNvPr id="3" name="Rectangle 2">
            <a:extLst>
              <a:ext uri="{FF2B5EF4-FFF2-40B4-BE49-F238E27FC236}">
                <a16:creationId xmlns:a16="http://schemas.microsoft.com/office/drawing/2014/main" id="{7C323562-E880-4AC5-8FFF-A6D54D35D4CE}"/>
              </a:ext>
            </a:extLst>
          </p:cNvPr>
          <p:cNvSpPr/>
          <p:nvPr/>
        </p:nvSpPr>
        <p:spPr>
          <a:xfrm>
            <a:off x="1892373" y="6193006"/>
            <a:ext cx="1532998" cy="374707"/>
          </a:xfrm>
          <a:prstGeom prst="rect">
            <a:avLst/>
          </a:prstGeom>
        </p:spPr>
        <p:txBody>
          <a:bodyPr wrap="square">
            <a:spAutoFit/>
          </a:bodyPr>
          <a:lstStyle/>
          <a:p>
            <a:r>
              <a:rPr lang="en-US" dirty="0">
                <a:solidFill>
                  <a:srgbClr val="FFC20E"/>
                </a:solidFill>
              </a:rPr>
              <a:t>|</a:t>
            </a:r>
            <a:r>
              <a:rPr lang="en-US" dirty="0">
                <a:solidFill>
                  <a:schemeClr val="tx1">
                    <a:lumMod val="75000"/>
                  </a:schemeClr>
                </a:solidFill>
              </a:rPr>
              <a:t> </a:t>
            </a:r>
            <a:r>
              <a:rPr lang="en-US" dirty="0">
                <a:solidFill>
                  <a:schemeClr val="tx1">
                    <a:lumMod val="75000"/>
                  </a:schemeClr>
                </a:solidFill>
                <a:highlight>
                  <a:srgbClr val="FFFF00"/>
                </a:highlight>
              </a:rPr>
              <a:t>pp. 9</a:t>
            </a:r>
          </a:p>
        </p:txBody>
      </p:sp>
    </p:spTree>
    <p:extLst>
      <p:ext uri="{BB962C8B-B14F-4D97-AF65-F5344CB8AC3E}">
        <p14:creationId xmlns:p14="http://schemas.microsoft.com/office/powerpoint/2010/main" val="3558807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Build Your Elevator Speech</a:t>
            </a:r>
          </a:p>
        </p:txBody>
      </p:sp>
      <p:sp>
        <p:nvSpPr>
          <p:cNvPr id="4" name="Text Placeholder 3"/>
          <p:cNvSpPr>
            <a:spLocks noGrp="1"/>
          </p:cNvSpPr>
          <p:nvPr>
            <p:ph type="body" sz="quarter" idx="21"/>
          </p:nvPr>
        </p:nvSpPr>
        <p:spPr>
          <a:xfrm>
            <a:off x="720724" y="1819275"/>
            <a:ext cx="9040793" cy="3921125"/>
          </a:xfrm>
        </p:spPr>
        <p:txBody>
          <a:bodyPr>
            <a:normAutofit/>
          </a:bodyPr>
          <a:lstStyle/>
          <a:p>
            <a:pPr marL="461010" indent="-461010"/>
            <a:r>
              <a:rPr lang="en-US" dirty="0"/>
              <a:t>If you were riding an elevator with someone unfamiliar with MAP Growth</a:t>
            </a:r>
            <a:r>
              <a:rPr lang="en-US" dirty="0">
                <a:latin typeface="Arial" panose="020B0604020202020204" pitchFamily="34" charset="0"/>
                <a:cs typeface="Arial" panose="020B0604020202020204" pitchFamily="34" charset="0"/>
              </a:rPr>
              <a:t>—</a:t>
            </a:r>
            <a:r>
              <a:rPr lang="en-US" dirty="0"/>
              <a:t>student, colleague, or parent</a:t>
            </a:r>
            <a:r>
              <a:rPr lang="en-US" dirty="0">
                <a:latin typeface="Arial" panose="020B0604020202020204" pitchFamily="34" charset="0"/>
                <a:cs typeface="Arial" panose="020B0604020202020204" pitchFamily="34" charset="0"/>
              </a:rPr>
              <a:t>—</a:t>
            </a:r>
            <a:r>
              <a:rPr lang="en-US" dirty="0"/>
              <a:t>how would you explain its purpose and value for you and your students?</a:t>
            </a:r>
          </a:p>
          <a:p>
            <a:pPr lvl="1">
              <a:buClr>
                <a:srgbClr val="414142"/>
              </a:buClr>
            </a:pPr>
            <a:r>
              <a:rPr lang="en-US" dirty="0"/>
              <a:t>Write down important concepts about MAP Growth </a:t>
            </a:r>
          </a:p>
          <a:p>
            <a:pPr lvl="1">
              <a:buClr>
                <a:srgbClr val="414142"/>
              </a:buClr>
            </a:pPr>
            <a:r>
              <a:rPr lang="en-US" dirty="0"/>
              <a:t>Connect two or more big ideas to keep it short</a:t>
            </a:r>
          </a:p>
          <a:p>
            <a:pPr marL="117475" indent="0">
              <a:buNone/>
            </a:pPr>
            <a:endParaRPr lang="en-US" dirty="0">
              <a:solidFill>
                <a:srgbClr val="039447"/>
              </a:solidFill>
              <a:latin typeface="+mj-lt"/>
            </a:endParaRPr>
          </a:p>
          <a:p>
            <a:pPr marL="117475" indent="0">
              <a:buNone/>
            </a:pPr>
            <a:r>
              <a:rPr lang="en-US" dirty="0">
                <a:solidFill>
                  <a:srgbClr val="039447"/>
                </a:solidFill>
                <a:latin typeface="+mj-lt"/>
              </a:rPr>
              <a:t>Note: </a:t>
            </a:r>
            <a:r>
              <a:rPr lang="en-US" dirty="0"/>
              <a:t>This speech is only your first draft. We will add to and refine it as the day progresses.</a:t>
            </a:r>
          </a:p>
        </p:txBody>
      </p:sp>
      <p:pic>
        <p:nvPicPr>
          <p:cNvPr id="5" name="nwea-graphite-large-rgb.png"/>
          <p:cNvPicPr>
            <a:picLocks noChangeAspect="1"/>
          </p:cNvPicPr>
          <p:nvPr/>
        </p:nvPicPr>
        <p:blipFill>
          <a:blip r:embed="rId2">
            <a:extLst/>
          </a:blip>
          <a:stretch>
            <a:fillRect/>
          </a:stretch>
        </p:blipFill>
        <p:spPr>
          <a:xfrm>
            <a:off x="178800" y="6421513"/>
            <a:ext cx="961602" cy="281653"/>
          </a:xfrm>
          <a:prstGeom prst="rect">
            <a:avLst/>
          </a:prstGeom>
          <a:ln w="12700">
            <a:miter lim="400000"/>
          </a:ln>
        </p:spPr>
      </p:pic>
      <p:sp>
        <p:nvSpPr>
          <p:cNvPr id="6" name="Rectangle 5">
            <a:extLst>
              <a:ext uri="{FF2B5EF4-FFF2-40B4-BE49-F238E27FC236}">
                <a16:creationId xmlns:a16="http://schemas.microsoft.com/office/drawing/2014/main" id="{0A56CAB2-5F8E-46D9-9DE0-C9A1B5AAA785}"/>
              </a:ext>
            </a:extLst>
          </p:cNvPr>
          <p:cNvSpPr/>
          <p:nvPr/>
        </p:nvSpPr>
        <p:spPr>
          <a:xfrm>
            <a:off x="1140402" y="6354369"/>
            <a:ext cx="756938" cy="369332"/>
          </a:xfrm>
          <a:prstGeom prst="rect">
            <a:avLst/>
          </a:prstGeom>
        </p:spPr>
        <p:txBody>
          <a:bodyPr wrap="none">
            <a:spAutoFit/>
          </a:bodyPr>
          <a:lstStyle/>
          <a:p>
            <a:r>
              <a:rPr lang="en-US" dirty="0">
                <a:solidFill>
                  <a:srgbClr val="FFC20E"/>
                </a:solidFill>
                <a:highlight>
                  <a:srgbClr val="FFFF00"/>
                </a:highlight>
              </a:rPr>
              <a:t>|</a:t>
            </a:r>
            <a:r>
              <a:rPr lang="en-US" dirty="0">
                <a:solidFill>
                  <a:schemeClr val="tx1">
                    <a:lumMod val="75000"/>
                  </a:schemeClr>
                </a:solidFill>
                <a:highlight>
                  <a:srgbClr val="FFFF00"/>
                </a:highlight>
              </a:rPr>
              <a:t> p. 7 </a:t>
            </a:r>
          </a:p>
        </p:txBody>
      </p:sp>
    </p:spTree>
    <p:extLst>
      <p:ext uri="{BB962C8B-B14F-4D97-AF65-F5344CB8AC3E}">
        <p14:creationId xmlns:p14="http://schemas.microsoft.com/office/powerpoint/2010/main" val="2769034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dirty="0"/>
              <a:t>Experience MAP Growth-Proctor Experience</a:t>
            </a:r>
          </a:p>
        </p:txBody>
      </p:sp>
      <p:pic>
        <p:nvPicPr>
          <p:cNvPr id="3" name="nwea-graphite-large-rgb.png"/>
          <p:cNvPicPr>
            <a:picLocks noChangeAspect="1"/>
          </p:cNvPicPr>
          <p:nvPr/>
        </p:nvPicPr>
        <p:blipFill>
          <a:blip r:embed="rId2">
            <a:extLst/>
          </a:blip>
          <a:stretch>
            <a:fillRect/>
          </a:stretch>
        </p:blipFill>
        <p:spPr>
          <a:xfrm>
            <a:off x="178800" y="6421513"/>
            <a:ext cx="961602" cy="281653"/>
          </a:xfrm>
          <a:prstGeom prst="rect">
            <a:avLst/>
          </a:prstGeom>
          <a:ln w="12700">
            <a:miter lim="400000"/>
          </a:ln>
        </p:spPr>
      </p:pic>
    </p:spTree>
    <p:extLst>
      <p:ext uri="{BB962C8B-B14F-4D97-AF65-F5344CB8AC3E}">
        <p14:creationId xmlns:p14="http://schemas.microsoft.com/office/powerpoint/2010/main" val="311547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069C12F-8504-43E7-892A-5317DE7DDE54}"/>
              </a:ext>
            </a:extLst>
          </p:cNvPr>
          <p:cNvSpPr>
            <a:spLocks noGrp="1"/>
          </p:cNvSpPr>
          <p:nvPr>
            <p:ph type="body" sz="quarter" idx="13"/>
          </p:nvPr>
        </p:nvSpPr>
        <p:spPr/>
        <p:txBody>
          <a:bodyPr/>
          <a:lstStyle/>
          <a:p>
            <a:r>
              <a:rPr lang="en-US" dirty="0"/>
              <a:t>What a test session is	</a:t>
            </a:r>
          </a:p>
        </p:txBody>
      </p:sp>
      <p:sp>
        <p:nvSpPr>
          <p:cNvPr id="6" name="Text Placeholder 5">
            <a:extLst>
              <a:ext uri="{FF2B5EF4-FFF2-40B4-BE49-F238E27FC236}">
                <a16:creationId xmlns:a16="http://schemas.microsoft.com/office/drawing/2014/main" id="{F2D00178-873B-4581-BB2D-BE896587588D}"/>
              </a:ext>
            </a:extLst>
          </p:cNvPr>
          <p:cNvSpPr>
            <a:spLocks noGrp="1"/>
          </p:cNvSpPr>
          <p:nvPr>
            <p:ph type="body" sz="quarter" idx="19"/>
          </p:nvPr>
        </p:nvSpPr>
        <p:spPr/>
        <p:txBody>
          <a:bodyPr/>
          <a:lstStyle/>
          <a:p>
            <a:r>
              <a:rPr lang="en-US" dirty="0"/>
              <a:t>What a test session is not</a:t>
            </a:r>
          </a:p>
        </p:txBody>
      </p:sp>
      <p:sp>
        <p:nvSpPr>
          <p:cNvPr id="7" name="Text Placeholder 6">
            <a:extLst>
              <a:ext uri="{FF2B5EF4-FFF2-40B4-BE49-F238E27FC236}">
                <a16:creationId xmlns:a16="http://schemas.microsoft.com/office/drawing/2014/main" id="{3F760200-F953-4065-A844-EE3E81ACE160}"/>
              </a:ext>
            </a:extLst>
          </p:cNvPr>
          <p:cNvSpPr>
            <a:spLocks noGrp="1"/>
          </p:cNvSpPr>
          <p:nvPr>
            <p:ph type="body" sz="quarter" idx="21"/>
          </p:nvPr>
        </p:nvSpPr>
        <p:spPr>
          <a:xfrm>
            <a:off x="720725" y="2468880"/>
            <a:ext cx="4897755" cy="4389120"/>
          </a:xfrm>
        </p:spPr>
        <p:txBody>
          <a:bodyPr>
            <a:normAutofit lnSpcReduction="10000"/>
          </a:bodyPr>
          <a:lstStyle/>
          <a:p>
            <a:pPr fontAlgn="base"/>
            <a:r>
              <a:rPr lang="en-US" dirty="0"/>
              <a:t>Temporary grouping of students testing​</a:t>
            </a:r>
          </a:p>
          <a:p>
            <a:pPr fontAlgn="base"/>
            <a:r>
              <a:rPr lang="en-US" dirty="0"/>
              <a:t>Flexible—multi-class, multi-grade, multi-test, etc.​</a:t>
            </a:r>
          </a:p>
          <a:p>
            <a:pPr fontAlgn="base"/>
            <a:r>
              <a:rPr lang="en-US" dirty="0"/>
              <a:t>Usable by one proctor at a time​</a:t>
            </a:r>
          </a:p>
          <a:p>
            <a:pPr fontAlgn="base"/>
            <a:r>
              <a:rPr lang="en-US" dirty="0"/>
              <a:t>Closed nightly—students’ tests suspended</a:t>
            </a:r>
          </a:p>
          <a:p>
            <a:pPr marL="0" indent="0" fontAlgn="base">
              <a:buNone/>
            </a:pPr>
            <a:endParaRPr lang="en-US" dirty="0"/>
          </a:p>
          <a:p>
            <a:pPr marL="0" indent="0" fontAlgn="base">
              <a:buNone/>
            </a:pPr>
            <a:r>
              <a:rPr lang="en-US" dirty="0">
                <a:solidFill>
                  <a:schemeClr val="tx1">
                    <a:lumMod val="75000"/>
                  </a:schemeClr>
                </a:solidFill>
                <a:highlight>
                  <a:srgbClr val="FFFF00"/>
                </a:highlight>
              </a:rPr>
              <a:t>WB p. 4</a:t>
            </a:r>
            <a:r>
              <a:rPr lang="en-US" dirty="0">
                <a:solidFill>
                  <a:schemeClr val="tx1">
                    <a:lumMod val="75000"/>
                  </a:schemeClr>
                </a:solidFill>
                <a:highlight>
                  <a:srgbClr val="FFFF00"/>
                </a:highlight>
                <a:latin typeface="Arial" panose="020B0604020202020204" pitchFamily="34" charset="0"/>
                <a:cs typeface="Arial" panose="020B0604020202020204" pitchFamily="34" charset="0"/>
              </a:rPr>
              <a:t>–6</a:t>
            </a:r>
            <a:endParaRPr lang="en-US" dirty="0">
              <a:solidFill>
                <a:schemeClr val="tx1">
                  <a:lumMod val="75000"/>
                </a:schemeClr>
              </a:solidFill>
              <a:highlight>
                <a:srgbClr val="FFFF00"/>
              </a:highlight>
            </a:endParaRPr>
          </a:p>
          <a:p>
            <a:pPr marL="0" indent="0" fontAlgn="base">
              <a:buNone/>
            </a:pPr>
            <a:endParaRPr lang="en-US" dirty="0"/>
          </a:p>
          <a:p>
            <a:endParaRPr lang="en-US" dirty="0"/>
          </a:p>
        </p:txBody>
      </p:sp>
      <p:sp>
        <p:nvSpPr>
          <p:cNvPr id="8" name="Text Placeholder 7">
            <a:extLst>
              <a:ext uri="{FF2B5EF4-FFF2-40B4-BE49-F238E27FC236}">
                <a16:creationId xmlns:a16="http://schemas.microsoft.com/office/drawing/2014/main" id="{59FC7F26-2DEB-49D7-B99B-72EE945E0697}"/>
              </a:ext>
            </a:extLst>
          </p:cNvPr>
          <p:cNvSpPr>
            <a:spLocks noGrp="1"/>
          </p:cNvSpPr>
          <p:nvPr>
            <p:ph type="body" sz="quarter" idx="22"/>
          </p:nvPr>
        </p:nvSpPr>
        <p:spPr/>
        <p:txBody>
          <a:bodyPr/>
          <a:lstStyle/>
          <a:p>
            <a:pPr fontAlgn="base"/>
            <a:r>
              <a:rPr lang="en-US" dirty="0"/>
              <a:t>Connected to reports​</a:t>
            </a:r>
          </a:p>
          <a:p>
            <a:pPr lvl="1" fontAlgn="base"/>
            <a:r>
              <a:rPr lang="en-US" dirty="0"/>
              <a:t>Test results follow students, not the test session</a:t>
            </a:r>
          </a:p>
          <a:p>
            <a:pPr marL="461962" lvl="1" indent="0" fontAlgn="base">
              <a:buNone/>
            </a:pPr>
            <a:endParaRPr lang="en-US" dirty="0"/>
          </a:p>
          <a:p>
            <a:endParaRPr lang="en-US" dirty="0"/>
          </a:p>
        </p:txBody>
      </p:sp>
      <p:sp>
        <p:nvSpPr>
          <p:cNvPr id="4" name="Title 3">
            <a:extLst>
              <a:ext uri="{FF2B5EF4-FFF2-40B4-BE49-F238E27FC236}">
                <a16:creationId xmlns:a16="http://schemas.microsoft.com/office/drawing/2014/main" id="{2AD6672A-98FB-4516-A813-F49C694B1D9A}"/>
              </a:ext>
            </a:extLst>
          </p:cNvPr>
          <p:cNvSpPr>
            <a:spLocks noGrp="1"/>
          </p:cNvSpPr>
          <p:nvPr>
            <p:ph type="title"/>
          </p:nvPr>
        </p:nvSpPr>
        <p:spPr/>
        <p:txBody>
          <a:bodyPr/>
          <a:lstStyle/>
          <a:p>
            <a:r>
              <a:rPr lang="en-US" dirty="0"/>
              <a:t>Testing Sessions</a:t>
            </a:r>
          </a:p>
        </p:txBody>
      </p:sp>
    </p:spTree>
    <p:extLst>
      <p:ext uri="{BB962C8B-B14F-4D97-AF65-F5344CB8AC3E}">
        <p14:creationId xmlns:p14="http://schemas.microsoft.com/office/powerpoint/2010/main" val="40693454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D5BB26-8847-46E1-B386-7123B611069D}"/>
              </a:ext>
            </a:extLst>
          </p:cNvPr>
          <p:cNvSpPr>
            <a:spLocks noGrp="1"/>
          </p:cNvSpPr>
          <p:nvPr>
            <p:ph type="body" sz="quarter" idx="13"/>
          </p:nvPr>
        </p:nvSpPr>
        <p:spPr/>
        <p:txBody>
          <a:bodyPr/>
          <a:lstStyle/>
          <a:p>
            <a:r>
              <a:rPr lang="en-US" dirty="0"/>
              <a:t>Use these resources </a:t>
            </a:r>
          </a:p>
        </p:txBody>
      </p:sp>
      <p:sp>
        <p:nvSpPr>
          <p:cNvPr id="3" name="Text Placeholder 2">
            <a:extLst>
              <a:ext uri="{FF2B5EF4-FFF2-40B4-BE49-F238E27FC236}">
                <a16:creationId xmlns:a16="http://schemas.microsoft.com/office/drawing/2014/main" id="{ED909982-D6A9-4BE0-9780-23D3C598E7AD}"/>
              </a:ext>
            </a:extLst>
          </p:cNvPr>
          <p:cNvSpPr>
            <a:spLocks noGrp="1"/>
          </p:cNvSpPr>
          <p:nvPr>
            <p:ph type="body" sz="quarter" idx="19"/>
          </p:nvPr>
        </p:nvSpPr>
        <p:spPr/>
        <p:txBody>
          <a:bodyPr/>
          <a:lstStyle/>
          <a:p>
            <a:r>
              <a:rPr lang="en-US" dirty="0"/>
              <a:t>Planning Ahead</a:t>
            </a:r>
          </a:p>
        </p:txBody>
      </p:sp>
      <p:sp>
        <p:nvSpPr>
          <p:cNvPr id="4" name="Text Placeholder 3">
            <a:extLst>
              <a:ext uri="{FF2B5EF4-FFF2-40B4-BE49-F238E27FC236}">
                <a16:creationId xmlns:a16="http://schemas.microsoft.com/office/drawing/2014/main" id="{DC3CC857-2EF1-4008-9D9B-AFA7D5859DFF}"/>
              </a:ext>
            </a:extLst>
          </p:cNvPr>
          <p:cNvSpPr>
            <a:spLocks noGrp="1"/>
          </p:cNvSpPr>
          <p:nvPr>
            <p:ph type="body" sz="quarter" idx="21"/>
          </p:nvPr>
        </p:nvSpPr>
        <p:spPr/>
        <p:txBody>
          <a:bodyPr/>
          <a:lstStyle/>
          <a:p>
            <a:r>
              <a:rPr lang="en-US" dirty="0"/>
              <a:t>Proctor Guide </a:t>
            </a:r>
          </a:p>
          <a:p>
            <a:r>
              <a:rPr lang="en-US" dirty="0"/>
              <a:t>Proctor Tips and Troubleshooting</a:t>
            </a:r>
          </a:p>
          <a:p>
            <a:r>
              <a:rPr lang="en-US" dirty="0"/>
              <a:t>Instructor User Name and Password </a:t>
            </a:r>
          </a:p>
        </p:txBody>
      </p:sp>
      <p:sp>
        <p:nvSpPr>
          <p:cNvPr id="5" name="Text Placeholder 4">
            <a:extLst>
              <a:ext uri="{FF2B5EF4-FFF2-40B4-BE49-F238E27FC236}">
                <a16:creationId xmlns:a16="http://schemas.microsoft.com/office/drawing/2014/main" id="{8AF8D837-0F23-4F97-A358-4608FD670512}"/>
              </a:ext>
            </a:extLst>
          </p:cNvPr>
          <p:cNvSpPr>
            <a:spLocks noGrp="1"/>
          </p:cNvSpPr>
          <p:nvPr>
            <p:ph type="body" sz="quarter" idx="22"/>
          </p:nvPr>
        </p:nvSpPr>
        <p:spPr/>
        <p:txBody>
          <a:bodyPr/>
          <a:lstStyle/>
          <a:p>
            <a:r>
              <a:rPr lang="en-US" dirty="0"/>
              <a:t>As you watch the videos, consider the process your site will use to train teachers and/or proctors </a:t>
            </a:r>
          </a:p>
          <a:p>
            <a:r>
              <a:rPr lang="en-US" dirty="0"/>
              <a:t>What information is necessary for them to know ahead of time? </a:t>
            </a:r>
          </a:p>
        </p:txBody>
      </p:sp>
      <p:sp>
        <p:nvSpPr>
          <p:cNvPr id="6" name="Title 5">
            <a:extLst>
              <a:ext uri="{FF2B5EF4-FFF2-40B4-BE49-F238E27FC236}">
                <a16:creationId xmlns:a16="http://schemas.microsoft.com/office/drawing/2014/main" id="{85B4ABFA-C670-400A-A35F-EC08836F8FC4}"/>
              </a:ext>
            </a:extLst>
          </p:cNvPr>
          <p:cNvSpPr>
            <a:spLocks noGrp="1"/>
          </p:cNvSpPr>
          <p:nvPr>
            <p:ph type="title"/>
          </p:nvPr>
        </p:nvSpPr>
        <p:spPr/>
        <p:txBody>
          <a:bodyPr/>
          <a:lstStyle/>
          <a:p>
            <a:r>
              <a:rPr lang="en-US" dirty="0"/>
              <a:t>School Level Team – Practice </a:t>
            </a:r>
          </a:p>
        </p:txBody>
      </p:sp>
    </p:spTree>
    <p:extLst>
      <p:ext uri="{BB962C8B-B14F-4D97-AF65-F5344CB8AC3E}">
        <p14:creationId xmlns:p14="http://schemas.microsoft.com/office/powerpoint/2010/main" val="4249020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B0C7C3-C638-4CF1-B134-8928378F8C9E}"/>
              </a:ext>
            </a:extLst>
          </p:cNvPr>
          <p:cNvSpPr>
            <a:spLocks noGrp="1"/>
          </p:cNvSpPr>
          <p:nvPr>
            <p:ph type="title"/>
          </p:nvPr>
        </p:nvSpPr>
        <p:spPr/>
        <p:txBody>
          <a:bodyPr/>
          <a:lstStyle/>
          <a:p>
            <a:r>
              <a:rPr lang="en-US" dirty="0"/>
              <a:t>The Proctor Experience-Videos (what you will do to train staff at your school)</a:t>
            </a:r>
          </a:p>
        </p:txBody>
      </p:sp>
      <p:sp>
        <p:nvSpPr>
          <p:cNvPr id="2" name="Text Placeholder 1">
            <a:extLst>
              <a:ext uri="{FF2B5EF4-FFF2-40B4-BE49-F238E27FC236}">
                <a16:creationId xmlns:a16="http://schemas.microsoft.com/office/drawing/2014/main" id="{8C9E9C9A-1A27-47DA-90A9-1E38FC7647BD}"/>
              </a:ext>
            </a:extLst>
          </p:cNvPr>
          <p:cNvSpPr>
            <a:spLocks noGrp="1"/>
          </p:cNvSpPr>
          <p:nvPr>
            <p:ph type="body" sz="quarter" idx="21"/>
          </p:nvPr>
        </p:nvSpPr>
        <p:spPr>
          <a:xfrm>
            <a:off x="720724" y="1640114"/>
            <a:ext cx="10899431" cy="4521199"/>
          </a:xfrm>
        </p:spPr>
        <p:txBody>
          <a:bodyPr>
            <a:normAutofit lnSpcReduction="10000"/>
          </a:bodyPr>
          <a:lstStyle/>
          <a:p>
            <a:r>
              <a:rPr lang="en-US" dirty="0"/>
              <a:t>Each person watches proctor videos to prepare for proctoring </a:t>
            </a:r>
          </a:p>
          <a:p>
            <a:r>
              <a:rPr lang="en-US" u="sng" dirty="0">
                <a:solidFill>
                  <a:srgbClr val="0070C0"/>
                </a:solidFill>
              </a:rPr>
              <a:t>teach.mapnwea.org </a:t>
            </a:r>
            <a:r>
              <a:rPr lang="en-US" dirty="0"/>
              <a:t>(at your site – teachers/proctors will use their own user name which are available after class rosters are uploaded for fall)</a:t>
            </a:r>
          </a:p>
          <a:p>
            <a:pPr lvl="1"/>
            <a:r>
              <a:rPr lang="en-US" dirty="0"/>
              <a:t>Login Using the User Name      Instructor60.(Capital letter)_PL1 </a:t>
            </a:r>
          </a:p>
          <a:p>
            <a:pPr lvl="1"/>
            <a:r>
              <a:rPr lang="en-US" dirty="0"/>
              <a:t>Password      </a:t>
            </a:r>
            <a:r>
              <a:rPr lang="en-US" b="1" dirty="0">
                <a:solidFill>
                  <a:srgbClr val="C00000"/>
                </a:solidFill>
              </a:rPr>
              <a:t>Kpbsd519</a:t>
            </a:r>
          </a:p>
          <a:p>
            <a:r>
              <a:rPr lang="en-US" dirty="0"/>
              <a:t>Go to Help – About MAP – Video Tutorials</a:t>
            </a:r>
          </a:p>
          <a:p>
            <a:pPr lvl="1"/>
            <a:r>
              <a:rPr lang="en-US" dirty="0"/>
              <a:t>Explore and watch Proctor Videos for steps to test students on  MAP Growth</a:t>
            </a:r>
          </a:p>
          <a:p>
            <a:pPr lvl="1"/>
            <a:r>
              <a:rPr lang="en-US" dirty="0"/>
              <a:t>Use the Proctor Tips and Troubleshooting handout, if desired</a:t>
            </a:r>
          </a:p>
          <a:p>
            <a:pPr lvl="1"/>
            <a:endParaRPr lang="en-US" dirty="0"/>
          </a:p>
          <a:p>
            <a:endParaRPr lang="en-US" dirty="0"/>
          </a:p>
        </p:txBody>
      </p:sp>
    </p:spTree>
    <p:extLst>
      <p:ext uri="{BB962C8B-B14F-4D97-AF65-F5344CB8AC3E}">
        <p14:creationId xmlns:p14="http://schemas.microsoft.com/office/powerpoint/2010/main" val="2047950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7FAC1-7E86-44B9-812C-361C326A027D}"/>
              </a:ext>
            </a:extLst>
          </p:cNvPr>
          <p:cNvSpPr>
            <a:spLocks noGrp="1"/>
          </p:cNvSpPr>
          <p:nvPr>
            <p:ph type="title"/>
          </p:nvPr>
        </p:nvSpPr>
        <p:spPr/>
        <p:txBody>
          <a:bodyPr/>
          <a:lstStyle/>
          <a:p>
            <a:r>
              <a:rPr lang="en-US" dirty="0"/>
              <a:t>Proctor Experience-You Do</a:t>
            </a:r>
          </a:p>
        </p:txBody>
      </p:sp>
      <p:sp>
        <p:nvSpPr>
          <p:cNvPr id="3" name="Text Placeholder 2">
            <a:extLst>
              <a:ext uri="{FF2B5EF4-FFF2-40B4-BE49-F238E27FC236}">
                <a16:creationId xmlns:a16="http://schemas.microsoft.com/office/drawing/2014/main" id="{E5A1DCFA-00FF-466F-9549-0A4B360B1946}"/>
              </a:ext>
            </a:extLst>
          </p:cNvPr>
          <p:cNvSpPr>
            <a:spLocks noGrp="1"/>
          </p:cNvSpPr>
          <p:nvPr>
            <p:ph type="body" sz="quarter" idx="21"/>
          </p:nvPr>
        </p:nvSpPr>
        <p:spPr/>
        <p:txBody>
          <a:bodyPr>
            <a:normAutofit lnSpcReduction="10000"/>
          </a:bodyPr>
          <a:lstStyle/>
          <a:p>
            <a:r>
              <a:rPr lang="en-US" dirty="0"/>
              <a:t>In each school group - </a:t>
            </a:r>
          </a:p>
          <a:p>
            <a:pPr lvl="1"/>
            <a:r>
              <a:rPr lang="en-US" dirty="0"/>
              <a:t>1 teacher (proctor), 1 (or more) student, and one person supporting the process with Proctor Guide and Proctor Quick Start</a:t>
            </a:r>
          </a:p>
          <a:p>
            <a:r>
              <a:rPr lang="en-US" dirty="0"/>
              <a:t>Use cards to login for the proctor role – Instructor60.?_PL1</a:t>
            </a:r>
          </a:p>
          <a:p>
            <a:r>
              <a:rPr lang="en-US" dirty="0"/>
              <a:t>Student will need Session name and 4 number code to log in</a:t>
            </a:r>
          </a:p>
          <a:p>
            <a:pPr lvl="1" algn="ctr"/>
            <a:r>
              <a:rPr lang="en-US" sz="3600" b="1" dirty="0">
                <a:latin typeface="+mj-lt"/>
              </a:rPr>
              <a:t>Teach.mapnwea.org-proctor</a:t>
            </a:r>
          </a:p>
          <a:p>
            <a:pPr lvl="1" algn="ctr"/>
            <a:r>
              <a:rPr lang="en-US" sz="3600" b="1" dirty="0">
                <a:latin typeface="+mj-lt"/>
              </a:rPr>
              <a:t>Test.mapnwea.org-student</a:t>
            </a:r>
          </a:p>
        </p:txBody>
      </p:sp>
    </p:spTree>
    <p:extLst>
      <p:ext uri="{BB962C8B-B14F-4D97-AF65-F5344CB8AC3E}">
        <p14:creationId xmlns:p14="http://schemas.microsoft.com/office/powerpoint/2010/main" val="12491517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B0C7C3-C638-4CF1-B134-8928378F8C9E}"/>
              </a:ext>
            </a:extLst>
          </p:cNvPr>
          <p:cNvSpPr>
            <a:spLocks noGrp="1"/>
          </p:cNvSpPr>
          <p:nvPr>
            <p:ph type="title"/>
          </p:nvPr>
        </p:nvSpPr>
        <p:spPr/>
        <p:txBody>
          <a:bodyPr/>
          <a:lstStyle/>
          <a:p>
            <a:r>
              <a:rPr lang="en-US" dirty="0"/>
              <a:t>The Proctor Experience-Model </a:t>
            </a:r>
          </a:p>
        </p:txBody>
      </p:sp>
      <p:sp>
        <p:nvSpPr>
          <p:cNvPr id="2" name="Text Placeholder 1">
            <a:extLst>
              <a:ext uri="{FF2B5EF4-FFF2-40B4-BE49-F238E27FC236}">
                <a16:creationId xmlns:a16="http://schemas.microsoft.com/office/drawing/2014/main" id="{8C9E9C9A-1A27-47DA-90A9-1E38FC7647BD}"/>
              </a:ext>
            </a:extLst>
          </p:cNvPr>
          <p:cNvSpPr>
            <a:spLocks noGrp="1"/>
          </p:cNvSpPr>
          <p:nvPr>
            <p:ph type="body" sz="quarter" idx="21"/>
          </p:nvPr>
        </p:nvSpPr>
        <p:spPr>
          <a:xfrm>
            <a:off x="720724" y="1248229"/>
            <a:ext cx="10899431" cy="4949371"/>
          </a:xfrm>
        </p:spPr>
        <p:txBody>
          <a:bodyPr>
            <a:normAutofit fontScale="25000" lnSpcReduction="20000"/>
          </a:bodyPr>
          <a:lstStyle/>
          <a:p>
            <a:r>
              <a:rPr lang="en-US" sz="9600" dirty="0"/>
              <a:t>Handout –Proctor Tips and Troubleshooting</a:t>
            </a:r>
          </a:p>
          <a:p>
            <a:r>
              <a:rPr lang="en-US" sz="9600" dirty="0"/>
              <a:t>As a school team, with one person being the proctor, complete the process for setting up for MAP Growth test following the steps for option 1 to set up and save a test session, and then follow the steps to begin testing with one person acting as a student taking the test on their computer</a:t>
            </a:r>
          </a:p>
          <a:p>
            <a:pPr lvl="1"/>
            <a:r>
              <a:rPr lang="en-US" sz="9600" dirty="0"/>
              <a:t>Create a testing session</a:t>
            </a:r>
          </a:p>
          <a:p>
            <a:pPr lvl="1"/>
            <a:r>
              <a:rPr lang="en-US" sz="9600" dirty="0"/>
              <a:t>Assign a test</a:t>
            </a:r>
          </a:p>
          <a:p>
            <a:pPr lvl="1"/>
            <a:r>
              <a:rPr lang="en-US" sz="9600" dirty="0"/>
              <a:t>Save testing session</a:t>
            </a:r>
          </a:p>
          <a:p>
            <a:pPr lvl="1"/>
            <a:r>
              <a:rPr lang="en-US" sz="9600" dirty="0"/>
              <a:t>Start a testing session – student signs into testing site and begins a test</a:t>
            </a:r>
          </a:p>
          <a:p>
            <a:pPr lvl="1"/>
            <a:r>
              <a:rPr lang="en-US" sz="9600" dirty="0"/>
              <a:t>Proctor – Confirms, Suspend, Pause, Terminate</a:t>
            </a:r>
          </a:p>
          <a:p>
            <a:pPr lvl="1"/>
            <a:r>
              <a:rPr lang="en-US" sz="9600" dirty="0"/>
              <a:t>If time, try adding a new student to a class following the directions on </a:t>
            </a:r>
          </a:p>
          <a:p>
            <a:pPr marL="461962" lvl="1" indent="0">
              <a:buNone/>
            </a:pPr>
            <a:r>
              <a:rPr lang="en-US" sz="9600" dirty="0"/>
              <a:t>     Proctor Tips - Page 4 or read about test engagement on Pg. 6</a:t>
            </a:r>
          </a:p>
          <a:p>
            <a:pPr lvl="1"/>
            <a:endParaRPr lang="en-US" sz="9600" dirty="0"/>
          </a:p>
          <a:p>
            <a:pPr marL="0" indent="0">
              <a:buNone/>
            </a:pPr>
            <a:r>
              <a:rPr lang="en-US" dirty="0">
                <a:solidFill>
                  <a:srgbClr val="FFC20E"/>
                </a:solidFill>
              </a:rPr>
              <a:t>|</a:t>
            </a:r>
            <a:r>
              <a:rPr lang="en-US" dirty="0">
                <a:solidFill>
                  <a:schemeClr val="tx1">
                    <a:lumMod val="75000"/>
                  </a:schemeClr>
                </a:solidFill>
              </a:rPr>
              <a:t> </a:t>
            </a:r>
          </a:p>
          <a:p>
            <a:pPr marL="0" indent="0">
              <a:buNone/>
            </a:pPr>
            <a:endParaRPr lang="en-US" dirty="0">
              <a:solidFill>
                <a:schemeClr val="tx1">
                  <a:lumMod val="75000"/>
                </a:schemeClr>
              </a:solidFill>
              <a:highlight>
                <a:srgbClr val="FFFF00"/>
              </a:highlight>
            </a:endParaRPr>
          </a:p>
          <a:p>
            <a:pPr marL="0" indent="0">
              <a:buNone/>
            </a:pPr>
            <a:endParaRPr lang="en-US" sz="8000" dirty="0">
              <a:solidFill>
                <a:schemeClr val="tx1">
                  <a:lumMod val="75000"/>
                </a:schemeClr>
              </a:solidFill>
              <a:highlight>
                <a:srgbClr val="FFFF00"/>
              </a:highlight>
            </a:endParaRPr>
          </a:p>
          <a:p>
            <a:pPr marL="0" indent="0">
              <a:buNone/>
            </a:pPr>
            <a:endParaRPr lang="en-US" dirty="0"/>
          </a:p>
          <a:p>
            <a:endParaRPr lang="en-US" dirty="0"/>
          </a:p>
        </p:txBody>
      </p:sp>
    </p:spTree>
    <p:extLst>
      <p:ext uri="{BB962C8B-B14F-4D97-AF65-F5344CB8AC3E}">
        <p14:creationId xmlns:p14="http://schemas.microsoft.com/office/powerpoint/2010/main" val="385006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Test Session Activities</a:t>
            </a:r>
          </a:p>
        </p:txBody>
      </p:sp>
      <p:sp>
        <p:nvSpPr>
          <p:cNvPr id="9" name="Text Placeholder 8"/>
          <p:cNvSpPr>
            <a:spLocks noGrp="1"/>
          </p:cNvSpPr>
          <p:nvPr>
            <p:ph type="body" sz="quarter" idx="21"/>
          </p:nvPr>
        </p:nvSpPr>
        <p:spPr>
          <a:xfrm>
            <a:off x="720725" y="1197429"/>
            <a:ext cx="6197600" cy="4542971"/>
          </a:xfrm>
        </p:spPr>
        <p:txBody>
          <a:bodyPr>
            <a:normAutofit fontScale="92500" lnSpcReduction="10000"/>
          </a:bodyPr>
          <a:lstStyle/>
          <a:p>
            <a:pPr marL="0" indent="0">
              <a:buNone/>
            </a:pPr>
            <a:r>
              <a:rPr lang="en-US" dirty="0"/>
              <a:t>Complete the following actions:</a:t>
            </a:r>
          </a:p>
          <a:p>
            <a:r>
              <a:rPr lang="en-US" dirty="0"/>
              <a:t>Start a session, assign a test, have a student log in, confirm student, and student starts test </a:t>
            </a:r>
          </a:p>
          <a:p>
            <a:r>
              <a:rPr lang="en-US" dirty="0"/>
              <a:t>Proctor - Pause, terminate, and suspend a session</a:t>
            </a:r>
          </a:p>
          <a:p>
            <a:r>
              <a:rPr lang="en-US" dirty="0"/>
              <a:t>Save your session</a:t>
            </a:r>
          </a:p>
          <a:p>
            <a:r>
              <a:rPr lang="en-US" dirty="0"/>
              <a:t>Assign a new test to a student</a:t>
            </a:r>
          </a:p>
          <a:p>
            <a:r>
              <a:rPr lang="en-US" dirty="0"/>
              <a:t>Find a saved session</a:t>
            </a:r>
          </a:p>
          <a:p>
            <a:r>
              <a:rPr lang="en-US" dirty="0"/>
              <a:t>Read about test engagement </a:t>
            </a:r>
          </a:p>
        </p:txBody>
      </p:sp>
      <p:pic>
        <p:nvPicPr>
          <p:cNvPr id="16" name="Picture Placeholder 15"/>
          <p:cNvPicPr>
            <a:picLocks noGrp="1" noChangeAspect="1"/>
          </p:cNvPicPr>
          <p:nvPr>
            <p:ph type="pic" sz="quarter" idx="20"/>
          </p:nvPr>
        </p:nvPicPr>
        <p:blipFill>
          <a:blip r:embed="rId2" cstate="print">
            <a:extLst>
              <a:ext uri="{28A0092B-C50C-407E-A947-70E740481C1C}">
                <a14:useLocalDpi xmlns:a14="http://schemas.microsoft.com/office/drawing/2010/main" val="0"/>
              </a:ext>
            </a:extLst>
          </a:blip>
          <a:srcRect l="16100" r="16100"/>
          <a:stretch>
            <a:fillRect/>
          </a:stretch>
        </p:blipFill>
        <p:spPr/>
      </p:pic>
      <p:pic>
        <p:nvPicPr>
          <p:cNvPr id="17" name="nwea-graphite-large-rgb.png"/>
          <p:cNvPicPr>
            <a:picLocks noChangeAspect="1"/>
          </p:cNvPicPr>
          <p:nvPr/>
        </p:nvPicPr>
        <p:blipFill>
          <a:blip r:embed="rId3">
            <a:extLst/>
          </a:blip>
          <a:stretch>
            <a:fillRect/>
          </a:stretch>
        </p:blipFill>
        <p:spPr>
          <a:xfrm>
            <a:off x="178800" y="6421513"/>
            <a:ext cx="961602" cy="281653"/>
          </a:xfrm>
          <a:prstGeom prst="rect">
            <a:avLst/>
          </a:prstGeom>
          <a:ln w="12700">
            <a:miter lim="400000"/>
          </a:ln>
        </p:spPr>
      </p:pic>
    </p:spTree>
    <p:extLst>
      <p:ext uri="{BB962C8B-B14F-4D97-AF65-F5344CB8AC3E}">
        <p14:creationId xmlns:p14="http://schemas.microsoft.com/office/powerpoint/2010/main" val="1910550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8323867" y="2408250"/>
            <a:ext cx="3695679" cy="1862254"/>
          </a:xfrm>
        </p:spPr>
        <p:txBody>
          <a:bodyPr>
            <a:noAutofit/>
          </a:bodyPr>
          <a:lstStyle/>
          <a:p>
            <a:r>
              <a:rPr lang="en-US" sz="4000" dirty="0"/>
              <a:t>MAP Administration</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4350" y="541020"/>
            <a:ext cx="3600450" cy="769751"/>
          </a:xfrm>
          <a:prstGeom prst="rect">
            <a:avLst/>
          </a:prstGeom>
        </p:spPr>
      </p:pic>
      <p:pic>
        <p:nvPicPr>
          <p:cNvPr id="4" name="Picture Placeholder 3"/>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2258" r="6"/>
          <a:stretch/>
        </p:blipFill>
        <p:spPr>
          <a:xfrm>
            <a:off x="0" y="0"/>
            <a:ext cx="7939088" cy="6858000"/>
          </a:xfrm>
        </p:spPr>
      </p:pic>
    </p:spTree>
    <p:extLst>
      <p:ext uri="{BB962C8B-B14F-4D97-AF65-F5344CB8AC3E}">
        <p14:creationId xmlns:p14="http://schemas.microsoft.com/office/powerpoint/2010/main" val="2041095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21"/>
          </p:nvPr>
        </p:nvSpPr>
        <p:spPr/>
        <p:txBody>
          <a:bodyPr>
            <a:normAutofit fontScale="92500" lnSpcReduction="20000"/>
          </a:bodyPr>
          <a:lstStyle/>
          <a:p>
            <a:r>
              <a:rPr lang="en-US" dirty="0"/>
              <a:t>Assign tests beforehand</a:t>
            </a:r>
          </a:p>
          <a:p>
            <a:r>
              <a:rPr lang="en-US" dirty="0"/>
              <a:t>Charge laptops and devices</a:t>
            </a:r>
          </a:p>
          <a:p>
            <a:r>
              <a:rPr lang="en-US" dirty="0"/>
              <a:t>Make sure headphones are available and the volume is adjusted for students using text to speech</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Select </a:t>
            </a:r>
            <a:r>
              <a:rPr lang="en-US" b="1" dirty="0">
                <a:latin typeface="Arial" panose="020B0604020202020204" pitchFamily="34" charset="0"/>
                <a:cs typeface="Arial" panose="020B0604020202020204" pitchFamily="34" charset="0"/>
              </a:rPr>
              <a:t>Confirm Now</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Sort test session column— clickable arrows</a:t>
            </a:r>
            <a:endParaRPr lang="en-US" dirty="0"/>
          </a:p>
        </p:txBody>
      </p:sp>
      <p:sp>
        <p:nvSpPr>
          <p:cNvPr id="8" name="Text Placeholder 7"/>
          <p:cNvSpPr>
            <a:spLocks noGrp="1"/>
          </p:cNvSpPr>
          <p:nvPr>
            <p:ph type="body" sz="quarter" idx="22"/>
          </p:nvPr>
        </p:nvSpPr>
        <p:spPr>
          <a:xfrm>
            <a:off x="6237605" y="1892299"/>
            <a:ext cx="4390811" cy="3716021"/>
          </a:xfrm>
        </p:spPr>
        <p:txBody>
          <a:bodyPr>
            <a:normAutofit/>
          </a:bodyPr>
          <a:lstStyle/>
          <a:p>
            <a:r>
              <a:rPr lang="en-US" dirty="0"/>
              <a:t>Access </a:t>
            </a:r>
            <a:r>
              <a:rPr lang="en-US" i="1" dirty="0"/>
              <a:t>Proctor Tips and Troubleshooting </a:t>
            </a:r>
            <a:r>
              <a:rPr lang="en-US" dirty="0"/>
              <a:t>from Quick References on the MAP home page</a:t>
            </a:r>
          </a:p>
          <a:p>
            <a:r>
              <a:rPr lang="en-US" dirty="0"/>
              <a:t>Have students take the </a:t>
            </a:r>
            <a:r>
              <a:rPr lang="en-US" b="1" dirty="0"/>
              <a:t>MAP PRACTICE TESTS </a:t>
            </a:r>
            <a:r>
              <a:rPr lang="en-US" dirty="0"/>
              <a:t>the day before the test</a:t>
            </a:r>
          </a:p>
          <a:p>
            <a:r>
              <a:rPr lang="en-US" dirty="0"/>
              <a:t>Test history search</a:t>
            </a:r>
          </a:p>
        </p:txBody>
      </p:sp>
      <p:sp>
        <p:nvSpPr>
          <p:cNvPr id="6" name="Title 5"/>
          <p:cNvSpPr>
            <a:spLocks noGrp="1"/>
          </p:cNvSpPr>
          <p:nvPr>
            <p:ph type="title"/>
          </p:nvPr>
        </p:nvSpPr>
        <p:spPr/>
        <p:txBody>
          <a:bodyPr/>
          <a:lstStyle/>
          <a:p>
            <a:r>
              <a:rPr lang="en-US"/>
              <a:t>Best Practices and Troubleshooting</a:t>
            </a:r>
          </a:p>
        </p:txBody>
      </p:sp>
      <p:pic>
        <p:nvPicPr>
          <p:cNvPr id="9" name="nwea-graphite-large-rgb.png"/>
          <p:cNvPicPr>
            <a:picLocks noChangeAspect="1"/>
          </p:cNvPicPr>
          <p:nvPr/>
        </p:nvPicPr>
        <p:blipFill>
          <a:blip r:embed="rId3">
            <a:extLst/>
          </a:blip>
          <a:stretch>
            <a:fillRect/>
          </a:stretch>
        </p:blipFill>
        <p:spPr>
          <a:xfrm>
            <a:off x="178800" y="6421513"/>
            <a:ext cx="961602" cy="281653"/>
          </a:xfrm>
          <a:prstGeom prst="rect">
            <a:avLst/>
          </a:prstGeom>
          <a:ln w="12700">
            <a:miter lim="400000"/>
          </a:ln>
        </p:spPr>
      </p:pic>
    </p:spTree>
    <p:extLst>
      <p:ext uri="{BB962C8B-B14F-4D97-AF65-F5344CB8AC3E}">
        <p14:creationId xmlns:p14="http://schemas.microsoft.com/office/powerpoint/2010/main" val="10767895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Review and Discuss</a:t>
            </a:r>
          </a:p>
        </p:txBody>
      </p:sp>
      <p:sp>
        <p:nvSpPr>
          <p:cNvPr id="6" name="Text Placeholder 5"/>
          <p:cNvSpPr>
            <a:spLocks noGrp="1"/>
          </p:cNvSpPr>
          <p:nvPr>
            <p:ph type="body" sz="quarter" idx="21"/>
          </p:nvPr>
        </p:nvSpPr>
        <p:spPr/>
        <p:txBody>
          <a:bodyPr/>
          <a:lstStyle/>
          <a:p>
            <a:r>
              <a:rPr lang="en-US"/>
              <a:t>What observations do you have?</a:t>
            </a:r>
          </a:p>
        </p:txBody>
      </p:sp>
      <p:sp>
        <p:nvSpPr>
          <p:cNvPr id="7" name="Text Placeholder 6"/>
          <p:cNvSpPr>
            <a:spLocks noGrp="1"/>
          </p:cNvSpPr>
          <p:nvPr>
            <p:ph type="body" sz="quarter" idx="22"/>
          </p:nvPr>
        </p:nvSpPr>
        <p:spPr/>
        <p:txBody>
          <a:bodyPr/>
          <a:lstStyle/>
          <a:p>
            <a:r>
              <a:rPr lang="en-US" dirty="0"/>
              <a:t>What questions do you have?</a:t>
            </a:r>
          </a:p>
        </p:txBody>
      </p:sp>
      <p:sp>
        <p:nvSpPr>
          <p:cNvPr id="8" name="Text Placeholder 7"/>
          <p:cNvSpPr>
            <a:spLocks noGrp="1"/>
          </p:cNvSpPr>
          <p:nvPr>
            <p:ph type="body" sz="quarter" idx="23"/>
          </p:nvPr>
        </p:nvSpPr>
        <p:spPr>
          <a:xfrm>
            <a:off x="8523605" y="3230880"/>
            <a:ext cx="3339844" cy="2468880"/>
          </a:xfrm>
        </p:spPr>
        <p:txBody>
          <a:bodyPr/>
          <a:lstStyle/>
          <a:p>
            <a:r>
              <a:rPr lang="en-US" dirty="0"/>
              <a:t>What preparation will your teachers/proctors and students need?</a:t>
            </a:r>
          </a:p>
        </p:txBody>
      </p:sp>
      <p:pic>
        <p:nvPicPr>
          <p:cNvPr id="9" name="nwea-graphite-large-rgb.png"/>
          <p:cNvPicPr>
            <a:picLocks noChangeAspect="1"/>
          </p:cNvPicPr>
          <p:nvPr/>
        </p:nvPicPr>
        <p:blipFill>
          <a:blip r:embed="rId2">
            <a:extLst/>
          </a:blip>
          <a:stretch>
            <a:fillRect/>
          </a:stretch>
        </p:blipFill>
        <p:spPr>
          <a:xfrm>
            <a:off x="178800" y="6421513"/>
            <a:ext cx="961602" cy="281653"/>
          </a:xfrm>
          <a:prstGeom prst="rect">
            <a:avLst/>
          </a:prstGeom>
          <a:ln w="12700">
            <a:miter lim="400000"/>
          </a:ln>
        </p:spPr>
      </p:pic>
      <p:sp>
        <p:nvSpPr>
          <p:cNvPr id="2" name="TextBox 1">
            <a:extLst>
              <a:ext uri="{FF2B5EF4-FFF2-40B4-BE49-F238E27FC236}">
                <a16:creationId xmlns:a16="http://schemas.microsoft.com/office/drawing/2014/main" id="{A44F8FC1-D187-4079-ADFF-9BCE52FDABBB}"/>
              </a:ext>
            </a:extLst>
          </p:cNvPr>
          <p:cNvSpPr txBox="1"/>
          <p:nvPr/>
        </p:nvSpPr>
        <p:spPr>
          <a:xfrm>
            <a:off x="1948722" y="6108492"/>
            <a:ext cx="2061148" cy="369332"/>
          </a:xfrm>
          <a:prstGeom prst="rect">
            <a:avLst/>
          </a:prstGeom>
          <a:noFill/>
        </p:spPr>
        <p:txBody>
          <a:bodyPr wrap="square" rtlCol="0">
            <a:spAutoFit/>
          </a:bodyPr>
          <a:lstStyle/>
          <a:p>
            <a:r>
              <a:rPr lang="en-US" dirty="0">
                <a:highlight>
                  <a:srgbClr val="FFFF00"/>
                </a:highlight>
              </a:rPr>
              <a:t>WB 25-29</a:t>
            </a:r>
          </a:p>
        </p:txBody>
      </p:sp>
    </p:spTree>
    <p:extLst>
      <p:ext uri="{BB962C8B-B14F-4D97-AF65-F5344CB8AC3E}">
        <p14:creationId xmlns:p14="http://schemas.microsoft.com/office/powerpoint/2010/main" val="13717995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Build Your Elevator Speech</a:t>
            </a:r>
          </a:p>
        </p:txBody>
      </p:sp>
      <p:sp>
        <p:nvSpPr>
          <p:cNvPr id="4" name="Text Placeholder 3"/>
          <p:cNvSpPr>
            <a:spLocks noGrp="1"/>
          </p:cNvSpPr>
          <p:nvPr>
            <p:ph type="body" sz="quarter" idx="21"/>
          </p:nvPr>
        </p:nvSpPr>
        <p:spPr>
          <a:xfrm>
            <a:off x="720724" y="1819275"/>
            <a:ext cx="9040793" cy="3921125"/>
          </a:xfrm>
        </p:spPr>
        <p:txBody>
          <a:bodyPr>
            <a:normAutofit/>
          </a:bodyPr>
          <a:lstStyle/>
          <a:p>
            <a:pPr marL="461010" indent="-461010"/>
            <a:r>
              <a:rPr lang="en-US" dirty="0"/>
              <a:t>If you were riding an elevator with someone unfamiliar with MAP Growth</a:t>
            </a:r>
            <a:r>
              <a:rPr lang="en-US" dirty="0">
                <a:latin typeface="Arial" panose="020B0604020202020204" pitchFamily="34" charset="0"/>
                <a:cs typeface="Arial" panose="020B0604020202020204" pitchFamily="34" charset="0"/>
              </a:rPr>
              <a:t>—</a:t>
            </a:r>
            <a:r>
              <a:rPr lang="en-US" dirty="0"/>
              <a:t>student, colleague, or parent</a:t>
            </a:r>
            <a:r>
              <a:rPr lang="en-US" dirty="0">
                <a:latin typeface="Arial" panose="020B0604020202020204" pitchFamily="34" charset="0"/>
                <a:cs typeface="Arial" panose="020B0604020202020204" pitchFamily="34" charset="0"/>
              </a:rPr>
              <a:t>—</a:t>
            </a:r>
            <a:r>
              <a:rPr lang="en-US" dirty="0"/>
              <a:t>how would you explain its purpose and value for you and your students?</a:t>
            </a:r>
          </a:p>
          <a:p>
            <a:pPr lvl="1">
              <a:buClr>
                <a:srgbClr val="414142"/>
              </a:buClr>
            </a:pPr>
            <a:r>
              <a:rPr lang="en-US" dirty="0"/>
              <a:t>Write down important concepts about MAP Growth </a:t>
            </a:r>
          </a:p>
          <a:p>
            <a:pPr lvl="1">
              <a:buClr>
                <a:srgbClr val="414142"/>
              </a:buClr>
            </a:pPr>
            <a:r>
              <a:rPr lang="en-US" dirty="0"/>
              <a:t>Connect two or more big ideas to keep it short</a:t>
            </a:r>
          </a:p>
          <a:p>
            <a:pPr lvl="1">
              <a:buClr>
                <a:srgbClr val="414142"/>
              </a:buClr>
            </a:pPr>
            <a:r>
              <a:rPr lang="en-US" dirty="0"/>
              <a:t>Add more details </a:t>
            </a:r>
          </a:p>
          <a:p>
            <a:pPr lvl="1">
              <a:buClr>
                <a:srgbClr val="414142"/>
              </a:buClr>
            </a:pPr>
            <a:endParaRPr lang="en-US" dirty="0"/>
          </a:p>
          <a:p>
            <a:pPr marL="117475" indent="0">
              <a:buNone/>
            </a:pPr>
            <a:endParaRPr lang="en-US" dirty="0">
              <a:solidFill>
                <a:srgbClr val="039447"/>
              </a:solidFill>
              <a:latin typeface="+mj-lt"/>
            </a:endParaRPr>
          </a:p>
        </p:txBody>
      </p:sp>
      <p:pic>
        <p:nvPicPr>
          <p:cNvPr id="5" name="nwea-graphite-large-rgb.png"/>
          <p:cNvPicPr>
            <a:picLocks noChangeAspect="1"/>
          </p:cNvPicPr>
          <p:nvPr/>
        </p:nvPicPr>
        <p:blipFill>
          <a:blip r:embed="rId2">
            <a:extLst/>
          </a:blip>
          <a:stretch>
            <a:fillRect/>
          </a:stretch>
        </p:blipFill>
        <p:spPr>
          <a:xfrm>
            <a:off x="178800" y="6421513"/>
            <a:ext cx="961602" cy="281653"/>
          </a:xfrm>
          <a:prstGeom prst="rect">
            <a:avLst/>
          </a:prstGeom>
          <a:ln w="12700">
            <a:miter lim="400000"/>
          </a:ln>
        </p:spPr>
      </p:pic>
      <p:sp>
        <p:nvSpPr>
          <p:cNvPr id="6" name="Rectangle 5">
            <a:extLst>
              <a:ext uri="{FF2B5EF4-FFF2-40B4-BE49-F238E27FC236}">
                <a16:creationId xmlns:a16="http://schemas.microsoft.com/office/drawing/2014/main" id="{0A56CAB2-5F8E-46D9-9DE0-C9A1B5AAA785}"/>
              </a:ext>
            </a:extLst>
          </p:cNvPr>
          <p:cNvSpPr/>
          <p:nvPr/>
        </p:nvSpPr>
        <p:spPr>
          <a:xfrm>
            <a:off x="1140402" y="6354369"/>
            <a:ext cx="692818" cy="369332"/>
          </a:xfrm>
          <a:prstGeom prst="rect">
            <a:avLst/>
          </a:prstGeom>
        </p:spPr>
        <p:txBody>
          <a:bodyPr wrap="none">
            <a:spAutoFit/>
          </a:bodyPr>
          <a:lstStyle/>
          <a:p>
            <a:r>
              <a:rPr lang="en-US" dirty="0">
                <a:solidFill>
                  <a:srgbClr val="FFC20E"/>
                </a:solidFill>
                <a:highlight>
                  <a:srgbClr val="FFFF00"/>
                </a:highlight>
              </a:rPr>
              <a:t>|</a:t>
            </a:r>
            <a:r>
              <a:rPr lang="en-US" dirty="0">
                <a:solidFill>
                  <a:schemeClr val="tx1">
                    <a:lumMod val="75000"/>
                  </a:schemeClr>
                </a:solidFill>
                <a:highlight>
                  <a:srgbClr val="FFFF00"/>
                </a:highlight>
              </a:rPr>
              <a:t> p. 7</a:t>
            </a:r>
          </a:p>
        </p:txBody>
      </p:sp>
    </p:spTree>
    <p:extLst>
      <p:ext uri="{BB962C8B-B14F-4D97-AF65-F5344CB8AC3E}">
        <p14:creationId xmlns:p14="http://schemas.microsoft.com/office/powerpoint/2010/main" val="13004541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E2376-DE4B-4FF2-A3FF-C7D9EF5DE1A5}"/>
              </a:ext>
            </a:extLst>
          </p:cNvPr>
          <p:cNvSpPr>
            <a:spLocks noGrp="1"/>
          </p:cNvSpPr>
          <p:nvPr>
            <p:ph type="title"/>
          </p:nvPr>
        </p:nvSpPr>
        <p:spPr>
          <a:xfrm>
            <a:off x="699341" y="542601"/>
            <a:ext cx="10920814" cy="858927"/>
          </a:xfrm>
        </p:spPr>
        <p:txBody>
          <a:bodyPr/>
          <a:lstStyle/>
          <a:p>
            <a:pPr algn="ctr"/>
            <a:r>
              <a:rPr lang="en-US" dirty="0"/>
              <a:t>Lunch 12-1</a:t>
            </a:r>
          </a:p>
        </p:txBody>
      </p:sp>
      <p:sp>
        <p:nvSpPr>
          <p:cNvPr id="3" name="Text Placeholder 2">
            <a:extLst>
              <a:ext uri="{FF2B5EF4-FFF2-40B4-BE49-F238E27FC236}">
                <a16:creationId xmlns:a16="http://schemas.microsoft.com/office/drawing/2014/main" id="{C77AA7AB-E7F0-49A4-BAE6-192E51ED1274}"/>
              </a:ext>
            </a:extLst>
          </p:cNvPr>
          <p:cNvSpPr>
            <a:spLocks noGrp="1"/>
          </p:cNvSpPr>
          <p:nvPr>
            <p:ph type="body" sz="quarter" idx="21"/>
          </p:nvPr>
        </p:nvSpPr>
        <p:spPr/>
        <p:txBody>
          <a:bodyPr/>
          <a:lstStyle/>
          <a:p>
            <a:endParaRPr lang="en-US" dirty="0"/>
          </a:p>
        </p:txBody>
      </p:sp>
      <mc:AlternateContent xmlns:mc="http://schemas.openxmlformats.org/markup-compatibility/2006" xmlns:am3d="http://schemas.microsoft.com/office/drawing/2017/model3d">
        <mc:Choice Requires="am3d">
          <p:graphicFrame>
            <p:nvGraphicFramePr>
              <p:cNvPr id="4" name="3D Model 3" descr="Lunch">
                <a:extLst>
                  <a:ext uri="{FF2B5EF4-FFF2-40B4-BE49-F238E27FC236}">
                    <a16:creationId xmlns:a16="http://schemas.microsoft.com/office/drawing/2014/main" id="{5A783454-B176-47E9-A0B6-27F075024F3E}"/>
                  </a:ext>
                </a:extLst>
              </p:cNvPr>
              <p:cNvGraphicFramePr>
                <a:graphicFrameLocks noChangeAspect="1"/>
              </p:cNvGraphicFramePr>
              <p:nvPr>
                <p:extLst>
                  <p:ext uri="{D42A27DB-BD31-4B8C-83A1-F6EECF244321}">
                    <p14:modId xmlns:p14="http://schemas.microsoft.com/office/powerpoint/2010/main" val="2289939989"/>
                  </p:ext>
                </p:extLst>
              </p:nvPr>
            </p:nvGraphicFramePr>
            <p:xfrm>
              <a:off x="2209800" y="1019609"/>
              <a:ext cx="7437119" cy="4436863"/>
            </p:xfrm>
            <a:graphic>
              <a:graphicData uri="http://schemas.microsoft.com/office/drawing/2017/model3d">
                <am3d:model3d r:embed="rId2">
                  <am3d:spPr>
                    <a:xfrm>
                      <a:off x="0" y="0"/>
                      <a:ext cx="7437119" cy="4436863"/>
                    </a:xfrm>
                    <a:prstGeom prst="rect">
                      <a:avLst/>
                    </a:prstGeom>
                  </am3d:spPr>
                  <am3d:camera>
                    <am3d:pos x="0" y="0" z="70119990"/>
                    <am3d:up dx="0" dy="36000000" dz="0"/>
                    <am3d:lookAt x="0" y="0" z="0"/>
                    <am3d:perspective fov="2700000"/>
                  </am3d:camera>
                  <am3d:trans>
                    <am3d:meterPerModelUnit n="1431504" d="1000000"/>
                    <am3d:preTrans dx="-4367603" dy="-5577291" dz="-10306833"/>
                    <am3d:scale>
                      <am3d:sx n="1000000" d="1000000"/>
                      <am3d:sy n="1000000" d="1000000"/>
                      <am3d:sz n="1000000" d="1000000"/>
                    </am3d:scale>
                    <am3d:rot/>
                    <am3d:postTrans dx="0" dy="0" dz="0"/>
                  </am3d:trans>
                  <am3d:attrSrcUrl r:id="rId3"/>
                  <am3d:raster rName="Office3DRenderer" rVer="16.0.8326">
                    <am3d:blip r:embed="rId4"/>
                  </am3d:raster>
                  <am3d:objViewport viewportSz="1128458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4" name="3D Model 3" descr="Lunch">
                <a:extLst>
                  <a:ext uri="{FF2B5EF4-FFF2-40B4-BE49-F238E27FC236}">
                    <a16:creationId xmlns:a16="http://schemas.microsoft.com/office/drawing/2014/main" id="{5A783454-B176-47E9-A0B6-27F075024F3E}"/>
                  </a:ext>
                </a:extLst>
              </p:cNvPr>
              <p:cNvPicPr>
                <a:picLocks noGrp="1" noRot="1" noChangeAspect="1" noMove="1" noResize="1" noEditPoints="1" noAdjustHandles="1" noChangeArrowheads="1" noChangeShapeType="1" noCrop="1"/>
              </p:cNvPicPr>
              <p:nvPr/>
            </p:nvPicPr>
            <p:blipFill>
              <a:blip r:embed="rId5"/>
              <a:stretch>
                <a:fillRect/>
              </a:stretch>
            </p:blipFill>
            <p:spPr>
              <a:xfrm>
                <a:off x="2209800" y="1019609"/>
                <a:ext cx="7437119" cy="4436863"/>
              </a:xfrm>
              <a:prstGeom prst="rect">
                <a:avLst/>
              </a:prstGeom>
            </p:spPr>
          </p:pic>
        </mc:Fallback>
      </mc:AlternateContent>
    </p:spTree>
    <p:extLst>
      <p:ext uri="{BB962C8B-B14F-4D97-AF65-F5344CB8AC3E}">
        <p14:creationId xmlns:p14="http://schemas.microsoft.com/office/powerpoint/2010/main" val="3951990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6B6C0-57B9-4A0E-BD0C-F7D3F06BF0D8}"/>
              </a:ext>
            </a:extLst>
          </p:cNvPr>
          <p:cNvSpPr>
            <a:spLocks noGrp="1"/>
          </p:cNvSpPr>
          <p:nvPr>
            <p:ph type="title"/>
          </p:nvPr>
        </p:nvSpPr>
        <p:spPr/>
        <p:txBody>
          <a:bodyPr/>
          <a:lstStyle/>
          <a:p>
            <a:r>
              <a:rPr lang="en-US" dirty="0"/>
              <a:t>Welcome Back</a:t>
            </a:r>
          </a:p>
        </p:txBody>
      </p:sp>
      <p:sp>
        <p:nvSpPr>
          <p:cNvPr id="4" name="Text Placeholder 3">
            <a:extLst>
              <a:ext uri="{FF2B5EF4-FFF2-40B4-BE49-F238E27FC236}">
                <a16:creationId xmlns:a16="http://schemas.microsoft.com/office/drawing/2014/main" id="{2D70FBC2-1B68-4998-BC4C-07F57D30532F}"/>
              </a:ext>
            </a:extLst>
          </p:cNvPr>
          <p:cNvSpPr>
            <a:spLocks noGrp="1"/>
          </p:cNvSpPr>
          <p:nvPr>
            <p:ph type="body" sz="quarter" idx="21"/>
          </p:nvPr>
        </p:nvSpPr>
        <p:spPr>
          <a:xfrm>
            <a:off x="720724" y="1371601"/>
            <a:ext cx="8118475" cy="4465320"/>
          </a:xfrm>
        </p:spPr>
        <p:txBody>
          <a:bodyPr>
            <a:normAutofit/>
          </a:bodyPr>
          <a:lstStyle/>
          <a:p>
            <a:r>
              <a:rPr lang="en-US" sz="3600" dirty="0"/>
              <a:t>Review and recap this am</a:t>
            </a:r>
          </a:p>
          <a:p>
            <a:pPr lvl="1"/>
            <a:r>
              <a:rPr lang="en-US" sz="3600" dirty="0"/>
              <a:t>Write down 3 things that you want to be sure to remember from this AM</a:t>
            </a:r>
          </a:p>
          <a:p>
            <a:pPr lvl="1"/>
            <a:r>
              <a:rPr lang="en-US" sz="3600" dirty="0"/>
              <a:t>Find 2 people from other schools and share out </a:t>
            </a:r>
          </a:p>
        </p:txBody>
      </p:sp>
    </p:spTree>
    <p:extLst>
      <p:ext uri="{BB962C8B-B14F-4D97-AF65-F5344CB8AC3E}">
        <p14:creationId xmlns:p14="http://schemas.microsoft.com/office/powerpoint/2010/main" val="3892160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21"/>
          </p:nvPr>
        </p:nvSpPr>
        <p:spPr>
          <a:xfrm>
            <a:off x="720725" y="1892299"/>
            <a:ext cx="4897755" cy="4747987"/>
          </a:xfrm>
        </p:spPr>
        <p:txBody>
          <a:bodyPr>
            <a:normAutofit fontScale="92500" lnSpcReduction="20000"/>
          </a:bodyPr>
          <a:lstStyle/>
          <a:p>
            <a:r>
              <a:rPr lang="en-US" dirty="0"/>
              <a:t>Assign tests beforehand</a:t>
            </a:r>
          </a:p>
          <a:p>
            <a:r>
              <a:rPr lang="en-US" dirty="0"/>
              <a:t>Charge laptops and devices</a:t>
            </a:r>
          </a:p>
          <a:p>
            <a:r>
              <a:rPr lang="en-US" dirty="0"/>
              <a:t>Make sure headphones are available and the volume is adjusted for students using text to speech</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Select </a:t>
            </a:r>
            <a:r>
              <a:rPr lang="en-US" b="1" dirty="0">
                <a:latin typeface="Arial" panose="020B0604020202020204" pitchFamily="34" charset="0"/>
                <a:cs typeface="Arial" panose="020B0604020202020204" pitchFamily="34" charset="0"/>
              </a:rPr>
              <a:t>Confirm Now</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Sort test session column— clickable arrows</a:t>
            </a:r>
          </a:p>
          <a:p>
            <a:pPr marL="0" indent="0">
              <a:buNone/>
            </a:pPr>
            <a:r>
              <a:rPr lang="en-US" dirty="0">
                <a:highlight>
                  <a:srgbClr val="FFFF00"/>
                </a:highlight>
              </a:rPr>
              <a:t>             </a:t>
            </a:r>
          </a:p>
          <a:p>
            <a:pPr marL="0" indent="0">
              <a:buNone/>
            </a:pPr>
            <a:r>
              <a:rPr lang="en-US" dirty="0">
                <a:highlight>
                  <a:srgbClr val="FFFF00"/>
                </a:highlight>
              </a:rPr>
              <a:t> WB 25-29</a:t>
            </a:r>
          </a:p>
          <a:p>
            <a:endParaRPr lang="en-US" dirty="0"/>
          </a:p>
        </p:txBody>
      </p:sp>
      <p:sp>
        <p:nvSpPr>
          <p:cNvPr id="8" name="Text Placeholder 7"/>
          <p:cNvSpPr>
            <a:spLocks noGrp="1"/>
          </p:cNvSpPr>
          <p:nvPr>
            <p:ph type="body" sz="quarter" idx="22"/>
          </p:nvPr>
        </p:nvSpPr>
        <p:spPr>
          <a:xfrm>
            <a:off x="6237605" y="1892299"/>
            <a:ext cx="4390811" cy="3716021"/>
          </a:xfrm>
        </p:spPr>
        <p:txBody>
          <a:bodyPr>
            <a:normAutofit/>
          </a:bodyPr>
          <a:lstStyle/>
          <a:p>
            <a:r>
              <a:rPr lang="en-US" dirty="0"/>
              <a:t>Access </a:t>
            </a:r>
            <a:r>
              <a:rPr lang="en-US" i="1" dirty="0"/>
              <a:t>Proctor Tips and Troubleshooting </a:t>
            </a:r>
            <a:r>
              <a:rPr lang="en-US" dirty="0"/>
              <a:t>from Quick References on the MAP home page</a:t>
            </a:r>
          </a:p>
          <a:p>
            <a:r>
              <a:rPr lang="en-US" dirty="0"/>
              <a:t>Have students take the </a:t>
            </a:r>
            <a:r>
              <a:rPr lang="en-US" b="1" dirty="0"/>
              <a:t>MAP PRACTICE TESTS </a:t>
            </a:r>
            <a:r>
              <a:rPr lang="en-US" dirty="0"/>
              <a:t>the day before the test</a:t>
            </a:r>
          </a:p>
          <a:p>
            <a:r>
              <a:rPr lang="en-US" dirty="0"/>
              <a:t>Test history search</a:t>
            </a:r>
          </a:p>
        </p:txBody>
      </p:sp>
      <p:sp>
        <p:nvSpPr>
          <p:cNvPr id="6" name="Title 5"/>
          <p:cNvSpPr>
            <a:spLocks noGrp="1"/>
          </p:cNvSpPr>
          <p:nvPr>
            <p:ph type="title"/>
          </p:nvPr>
        </p:nvSpPr>
        <p:spPr/>
        <p:txBody>
          <a:bodyPr/>
          <a:lstStyle/>
          <a:p>
            <a:r>
              <a:rPr lang="en-US"/>
              <a:t>Best Practices and Troubleshooting</a:t>
            </a:r>
          </a:p>
        </p:txBody>
      </p:sp>
      <p:pic>
        <p:nvPicPr>
          <p:cNvPr id="9" name="nwea-graphite-large-rgb.png"/>
          <p:cNvPicPr>
            <a:picLocks noChangeAspect="1"/>
          </p:cNvPicPr>
          <p:nvPr/>
        </p:nvPicPr>
        <p:blipFill>
          <a:blip r:embed="rId3">
            <a:extLst/>
          </a:blip>
          <a:stretch>
            <a:fillRect/>
          </a:stretch>
        </p:blipFill>
        <p:spPr>
          <a:xfrm>
            <a:off x="178800" y="6421513"/>
            <a:ext cx="961602" cy="281653"/>
          </a:xfrm>
          <a:prstGeom prst="rect">
            <a:avLst/>
          </a:prstGeom>
          <a:ln w="12700">
            <a:miter lim="400000"/>
          </a:ln>
        </p:spPr>
      </p:pic>
    </p:spTree>
    <p:extLst>
      <p:ext uri="{BB962C8B-B14F-4D97-AF65-F5344CB8AC3E}">
        <p14:creationId xmlns:p14="http://schemas.microsoft.com/office/powerpoint/2010/main" val="2774708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p:txBody>
          <a:bodyPr/>
          <a:lstStyle/>
          <a:p>
            <a:r>
              <a:rPr lang="en-US" dirty="0"/>
              <a:t>Preparing Students</a:t>
            </a:r>
          </a:p>
        </p:txBody>
      </p:sp>
      <p:sp>
        <p:nvSpPr>
          <p:cNvPr id="11" name="Text Placeholder 10"/>
          <p:cNvSpPr>
            <a:spLocks noGrp="1"/>
          </p:cNvSpPr>
          <p:nvPr>
            <p:ph type="body" sz="quarter" idx="19"/>
          </p:nvPr>
        </p:nvSpPr>
        <p:spPr>
          <a:xfrm>
            <a:off x="6217503" y="1772359"/>
            <a:ext cx="5575104" cy="486099"/>
          </a:xfrm>
        </p:spPr>
        <p:txBody>
          <a:bodyPr/>
          <a:lstStyle/>
          <a:p>
            <a:r>
              <a:rPr lang="en-US" dirty="0"/>
              <a:t>Communicating with Parents</a:t>
            </a:r>
          </a:p>
        </p:txBody>
      </p:sp>
      <p:sp>
        <p:nvSpPr>
          <p:cNvPr id="12" name="Text Placeholder 11"/>
          <p:cNvSpPr>
            <a:spLocks noGrp="1"/>
          </p:cNvSpPr>
          <p:nvPr>
            <p:ph type="body" sz="quarter" idx="21"/>
          </p:nvPr>
        </p:nvSpPr>
        <p:spPr>
          <a:xfrm>
            <a:off x="657661" y="2468880"/>
            <a:ext cx="4897755" cy="3139440"/>
          </a:xfrm>
        </p:spPr>
        <p:txBody>
          <a:bodyPr/>
          <a:lstStyle/>
          <a:p>
            <a:r>
              <a:rPr lang="en-US" dirty="0"/>
              <a:t>What important things do they need to know?</a:t>
            </a:r>
          </a:p>
          <a:p>
            <a:r>
              <a:rPr lang="en-US" dirty="0"/>
              <a:t>What might motivate them to put forth their best effort?</a:t>
            </a:r>
          </a:p>
        </p:txBody>
      </p:sp>
      <p:sp>
        <p:nvSpPr>
          <p:cNvPr id="13" name="Text Placeholder 12"/>
          <p:cNvSpPr>
            <a:spLocks noGrp="1"/>
          </p:cNvSpPr>
          <p:nvPr>
            <p:ph type="body" sz="quarter" idx="22"/>
          </p:nvPr>
        </p:nvSpPr>
        <p:spPr>
          <a:xfrm>
            <a:off x="6174541" y="2468880"/>
            <a:ext cx="4897755" cy="3139440"/>
          </a:xfrm>
        </p:spPr>
        <p:txBody>
          <a:bodyPr/>
          <a:lstStyle/>
          <a:p>
            <a:r>
              <a:rPr lang="en-US" dirty="0"/>
              <a:t>What important things do they need to know?</a:t>
            </a:r>
          </a:p>
          <a:p>
            <a:r>
              <a:rPr lang="en-US" dirty="0"/>
              <a:t>How can they support their children and you?</a:t>
            </a:r>
          </a:p>
        </p:txBody>
      </p:sp>
      <p:sp>
        <p:nvSpPr>
          <p:cNvPr id="9" name="Title 8"/>
          <p:cNvSpPr>
            <a:spLocks noGrp="1"/>
          </p:cNvSpPr>
          <p:nvPr>
            <p:ph type="title"/>
          </p:nvPr>
        </p:nvSpPr>
        <p:spPr/>
        <p:txBody>
          <a:bodyPr/>
          <a:lstStyle/>
          <a:p>
            <a:r>
              <a:rPr lang="en-US" dirty="0"/>
              <a:t>Key Teacher Roles: Before Testing</a:t>
            </a:r>
          </a:p>
        </p:txBody>
      </p:sp>
      <p:pic>
        <p:nvPicPr>
          <p:cNvPr id="15" name="nwea-graphite-large-rgb.png"/>
          <p:cNvPicPr>
            <a:picLocks noChangeAspect="1"/>
          </p:cNvPicPr>
          <p:nvPr/>
        </p:nvPicPr>
        <p:blipFill>
          <a:blip r:embed="rId2">
            <a:extLst/>
          </a:blip>
          <a:stretch>
            <a:fillRect/>
          </a:stretch>
        </p:blipFill>
        <p:spPr>
          <a:xfrm>
            <a:off x="178800" y="6421513"/>
            <a:ext cx="961602" cy="281653"/>
          </a:xfrm>
          <a:prstGeom prst="rect">
            <a:avLst/>
          </a:prstGeom>
          <a:ln w="12700">
            <a:miter lim="400000"/>
          </a:ln>
        </p:spPr>
      </p:pic>
      <p:sp>
        <p:nvSpPr>
          <p:cNvPr id="16" name="Rectangle 15">
            <a:extLst>
              <a:ext uri="{FF2B5EF4-FFF2-40B4-BE49-F238E27FC236}">
                <a16:creationId xmlns:a16="http://schemas.microsoft.com/office/drawing/2014/main" id="{08A36233-8F1B-4CBE-9FDE-B2F8C0490E72}"/>
              </a:ext>
            </a:extLst>
          </p:cNvPr>
          <p:cNvSpPr/>
          <p:nvPr/>
        </p:nvSpPr>
        <p:spPr>
          <a:xfrm>
            <a:off x="1140402" y="6354369"/>
            <a:ext cx="1282723" cy="369332"/>
          </a:xfrm>
          <a:prstGeom prst="rect">
            <a:avLst/>
          </a:prstGeom>
        </p:spPr>
        <p:txBody>
          <a:bodyPr wrap="none">
            <a:spAutoFit/>
          </a:bodyPr>
          <a:lstStyle/>
          <a:p>
            <a:r>
              <a:rPr lang="en-US" dirty="0">
                <a:solidFill>
                  <a:srgbClr val="FFC20E"/>
                </a:solidFill>
              </a:rPr>
              <a:t>|</a:t>
            </a:r>
            <a:r>
              <a:rPr lang="en-US" dirty="0">
                <a:solidFill>
                  <a:schemeClr val="tx1">
                    <a:lumMod val="75000"/>
                  </a:schemeClr>
                </a:solidFill>
              </a:rPr>
              <a:t> </a:t>
            </a:r>
            <a:r>
              <a:rPr lang="en-US" dirty="0">
                <a:solidFill>
                  <a:schemeClr val="tx1">
                    <a:lumMod val="75000"/>
                  </a:schemeClr>
                </a:solidFill>
                <a:highlight>
                  <a:srgbClr val="FFFF00"/>
                </a:highlight>
              </a:rPr>
              <a:t>pg. 25-26</a:t>
            </a:r>
          </a:p>
        </p:txBody>
      </p:sp>
    </p:spTree>
    <p:extLst>
      <p:ext uri="{BB962C8B-B14F-4D97-AF65-F5344CB8AC3E}">
        <p14:creationId xmlns:p14="http://schemas.microsoft.com/office/powerpoint/2010/main" val="14618127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21"/>
          </p:nvPr>
        </p:nvSpPr>
        <p:spPr>
          <a:xfrm>
            <a:off x="720725" y="1892299"/>
            <a:ext cx="5396296" cy="3716021"/>
          </a:xfrm>
        </p:spPr>
        <p:txBody>
          <a:bodyPr vert="horz" lIns="0" tIns="45720" rIns="91440" bIns="45720" rtlCol="0" anchor="t">
            <a:normAutofit/>
          </a:bodyPr>
          <a:lstStyle/>
          <a:p>
            <a:pPr marL="0" indent="0">
              <a:buNone/>
            </a:pPr>
            <a:r>
              <a:rPr lang="en-US" b="1" spc="250" dirty="0">
                <a:solidFill>
                  <a:srgbClr val="747474"/>
                </a:solidFill>
              </a:rPr>
              <a:t>Considerations for students</a:t>
            </a:r>
          </a:p>
          <a:p>
            <a:pPr marL="457200" indent="-457200"/>
            <a:r>
              <a:rPr lang="en-US" dirty="0"/>
              <a:t>Discuss the test’s purpose</a:t>
            </a:r>
            <a:endParaRPr lang="en-US" dirty="0">
              <a:cs typeface="Arial"/>
            </a:endParaRPr>
          </a:p>
          <a:p>
            <a:pPr marL="457200" indent="-457200"/>
            <a:r>
              <a:rPr lang="en-US" dirty="0"/>
              <a:t>Demonstrate test-taking essentials</a:t>
            </a:r>
            <a:endParaRPr lang="en-US" dirty="0">
              <a:cs typeface="Arial"/>
            </a:endParaRPr>
          </a:p>
        </p:txBody>
      </p:sp>
      <p:sp>
        <p:nvSpPr>
          <p:cNvPr id="2" name="Text Placeholder 1">
            <a:extLst>
              <a:ext uri="{FF2B5EF4-FFF2-40B4-BE49-F238E27FC236}">
                <a16:creationId xmlns:a16="http://schemas.microsoft.com/office/drawing/2014/main" id="{DF6D3428-20F3-4347-B7CA-F298F00FEA26}"/>
              </a:ext>
            </a:extLst>
          </p:cNvPr>
          <p:cNvSpPr>
            <a:spLocks noGrp="1"/>
          </p:cNvSpPr>
          <p:nvPr>
            <p:ph type="body" sz="quarter" idx="22"/>
          </p:nvPr>
        </p:nvSpPr>
        <p:spPr/>
        <p:txBody>
          <a:bodyPr/>
          <a:lstStyle/>
          <a:p>
            <a:pPr marL="576263" indent="-457200"/>
            <a:endParaRPr lang="en-US" sz="2400" dirty="0"/>
          </a:p>
          <a:p>
            <a:pPr marL="576263" indent="-457200"/>
            <a:r>
              <a:rPr lang="en-US" dirty="0"/>
              <a:t>Consider accommodations</a:t>
            </a:r>
            <a:endParaRPr lang="en-US" dirty="0">
              <a:cs typeface="Arial"/>
            </a:endParaRPr>
          </a:p>
          <a:p>
            <a:pPr marL="576263" indent="-457200"/>
            <a:r>
              <a:rPr lang="en-US" dirty="0"/>
              <a:t>Talk with high-performing students</a:t>
            </a:r>
            <a:r>
              <a:rPr lang="en-US" dirty="0">
                <a:cs typeface="Arial"/>
              </a:rPr>
              <a:t> </a:t>
            </a:r>
          </a:p>
          <a:p>
            <a:endParaRPr lang="en-US" dirty="0"/>
          </a:p>
        </p:txBody>
      </p:sp>
      <p:sp>
        <p:nvSpPr>
          <p:cNvPr id="7" name="Title 6"/>
          <p:cNvSpPr>
            <a:spLocks noGrp="1"/>
          </p:cNvSpPr>
          <p:nvPr>
            <p:ph type="title"/>
          </p:nvPr>
        </p:nvSpPr>
        <p:spPr/>
        <p:txBody>
          <a:bodyPr/>
          <a:lstStyle/>
          <a:p>
            <a:r>
              <a:rPr lang="en-US" dirty="0"/>
              <a:t>Considerations for How to Say It</a:t>
            </a:r>
          </a:p>
        </p:txBody>
      </p:sp>
      <p:pic>
        <p:nvPicPr>
          <p:cNvPr id="10" name="nwea-graphite-large-rgb.png"/>
          <p:cNvPicPr>
            <a:picLocks noChangeAspect="1"/>
          </p:cNvPicPr>
          <p:nvPr/>
        </p:nvPicPr>
        <p:blipFill>
          <a:blip r:embed="rId3">
            <a:extLst/>
          </a:blip>
          <a:stretch>
            <a:fillRect/>
          </a:stretch>
        </p:blipFill>
        <p:spPr>
          <a:xfrm>
            <a:off x="178800" y="6421513"/>
            <a:ext cx="961602" cy="281653"/>
          </a:xfrm>
          <a:prstGeom prst="rect">
            <a:avLst/>
          </a:prstGeom>
          <a:ln w="12700">
            <a:miter lim="400000"/>
          </a:ln>
        </p:spPr>
      </p:pic>
      <p:sp>
        <p:nvSpPr>
          <p:cNvPr id="8" name="Rectangle 7">
            <a:extLst>
              <a:ext uri="{FF2B5EF4-FFF2-40B4-BE49-F238E27FC236}">
                <a16:creationId xmlns:a16="http://schemas.microsoft.com/office/drawing/2014/main" id="{E54D82B2-069F-4746-8B67-EF795AB992D7}"/>
              </a:ext>
            </a:extLst>
          </p:cNvPr>
          <p:cNvSpPr/>
          <p:nvPr/>
        </p:nvSpPr>
        <p:spPr>
          <a:xfrm>
            <a:off x="1140402" y="6354369"/>
            <a:ext cx="821059" cy="369332"/>
          </a:xfrm>
          <a:prstGeom prst="rect">
            <a:avLst/>
          </a:prstGeom>
        </p:spPr>
        <p:txBody>
          <a:bodyPr wrap="none">
            <a:spAutoFit/>
          </a:bodyPr>
          <a:lstStyle/>
          <a:p>
            <a:r>
              <a:rPr lang="en-US" dirty="0">
                <a:solidFill>
                  <a:srgbClr val="FFC20E"/>
                </a:solidFill>
                <a:highlight>
                  <a:srgbClr val="FFFF00"/>
                </a:highlight>
              </a:rPr>
              <a:t>|</a:t>
            </a:r>
            <a:r>
              <a:rPr lang="en-US" dirty="0">
                <a:solidFill>
                  <a:schemeClr val="tx1">
                    <a:lumMod val="75000"/>
                  </a:schemeClr>
                </a:solidFill>
                <a:highlight>
                  <a:srgbClr val="FFFF00"/>
                </a:highlight>
              </a:rPr>
              <a:t> p. 25</a:t>
            </a:r>
          </a:p>
        </p:txBody>
      </p:sp>
    </p:spTree>
    <p:extLst>
      <p:ext uri="{BB962C8B-B14F-4D97-AF65-F5344CB8AC3E}">
        <p14:creationId xmlns:p14="http://schemas.microsoft.com/office/powerpoint/2010/main" val="14456779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2"/>
          </p:nvPr>
        </p:nvPicPr>
        <p:blipFill rotWithShape="1">
          <a:blip r:embed="rId2" cstate="print">
            <a:extLst>
              <a:ext uri="{28A0092B-C50C-407E-A947-70E740481C1C}">
                <a14:useLocalDpi xmlns:a14="http://schemas.microsoft.com/office/drawing/2010/main" val="0"/>
              </a:ext>
            </a:extLst>
          </a:blip>
          <a:srcRect l="9547" r="17968"/>
          <a:stretch/>
        </p:blipFill>
        <p:spPr>
          <a:xfrm>
            <a:off x="4709160" y="0"/>
            <a:ext cx="7482840" cy="6857999"/>
          </a:xfrm>
        </p:spPr>
      </p:pic>
      <p:sp>
        <p:nvSpPr>
          <p:cNvPr id="3" name="Title 2"/>
          <p:cNvSpPr>
            <a:spLocks noGrp="1"/>
          </p:cNvSpPr>
          <p:nvPr>
            <p:ph type="title"/>
          </p:nvPr>
        </p:nvSpPr>
        <p:spPr/>
        <p:txBody>
          <a:bodyPr/>
          <a:lstStyle/>
          <a:p>
            <a:r>
              <a:rPr lang="en-US"/>
              <a:t>Reflect and Plan</a:t>
            </a:r>
          </a:p>
        </p:txBody>
      </p:sp>
      <p:sp>
        <p:nvSpPr>
          <p:cNvPr id="5" name="Text Placeholder 4"/>
          <p:cNvSpPr>
            <a:spLocks noGrp="1"/>
          </p:cNvSpPr>
          <p:nvPr>
            <p:ph type="body" sz="quarter" idx="21"/>
          </p:nvPr>
        </p:nvSpPr>
        <p:spPr>
          <a:xfrm>
            <a:off x="720725" y="1190171"/>
            <a:ext cx="3581452" cy="5348515"/>
          </a:xfrm>
        </p:spPr>
        <p:txBody>
          <a:bodyPr>
            <a:normAutofit/>
          </a:bodyPr>
          <a:lstStyle/>
          <a:p>
            <a:r>
              <a:rPr lang="en-US" dirty="0"/>
              <a:t>Take time as a group to go over information and plan out what this will look like at your school site.</a:t>
            </a:r>
          </a:p>
          <a:p>
            <a:r>
              <a:rPr lang="en-US" dirty="0">
                <a:highlight>
                  <a:srgbClr val="FFFF00"/>
                </a:highlight>
              </a:rPr>
              <a:t>Use Administrator Guide</a:t>
            </a:r>
          </a:p>
          <a:p>
            <a:r>
              <a:rPr lang="en-US" dirty="0">
                <a:highlight>
                  <a:srgbClr val="FFFF00"/>
                </a:highlight>
              </a:rPr>
              <a:t>WB </a:t>
            </a:r>
            <a:r>
              <a:rPr lang="en-US" dirty="0" err="1">
                <a:highlight>
                  <a:srgbClr val="FFFF00"/>
                </a:highlight>
              </a:rPr>
              <a:t>pg</a:t>
            </a:r>
            <a:r>
              <a:rPr lang="en-US" dirty="0">
                <a:highlight>
                  <a:srgbClr val="FFFF00"/>
                </a:highlight>
              </a:rPr>
              <a:t> 25-30 – Ideas for preparing Students, Proctors, and Teachers</a:t>
            </a:r>
          </a:p>
          <a:p>
            <a:r>
              <a:rPr lang="en-US" dirty="0" err="1">
                <a:highlight>
                  <a:srgbClr val="FFC20E"/>
                </a:highlight>
              </a:rPr>
              <a:t>UseTimeline</a:t>
            </a:r>
            <a:r>
              <a:rPr lang="en-US" dirty="0">
                <a:highlight>
                  <a:srgbClr val="FFC20E"/>
                </a:highlight>
              </a:rPr>
              <a:t> Handout</a:t>
            </a:r>
          </a:p>
        </p:txBody>
      </p:sp>
      <p:pic>
        <p:nvPicPr>
          <p:cNvPr id="7" name="nwea-graphite-large-rgb.png"/>
          <p:cNvPicPr>
            <a:picLocks noChangeAspect="1"/>
          </p:cNvPicPr>
          <p:nvPr/>
        </p:nvPicPr>
        <p:blipFill>
          <a:blip r:embed="rId3">
            <a:extLst/>
          </a:blip>
          <a:stretch>
            <a:fillRect/>
          </a:stretch>
        </p:blipFill>
        <p:spPr>
          <a:xfrm>
            <a:off x="178800" y="6421513"/>
            <a:ext cx="961602" cy="281653"/>
          </a:xfrm>
          <a:prstGeom prst="rect">
            <a:avLst/>
          </a:prstGeom>
          <a:ln w="12700">
            <a:miter lim="400000"/>
          </a:ln>
        </p:spPr>
      </p:pic>
    </p:spTree>
    <p:extLst>
      <p:ext uri="{BB962C8B-B14F-4D97-AF65-F5344CB8AC3E}">
        <p14:creationId xmlns:p14="http://schemas.microsoft.com/office/powerpoint/2010/main" val="38831340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Build Your Elevator Speech</a:t>
            </a:r>
          </a:p>
        </p:txBody>
      </p:sp>
      <p:sp>
        <p:nvSpPr>
          <p:cNvPr id="4" name="Text Placeholder 3"/>
          <p:cNvSpPr>
            <a:spLocks noGrp="1"/>
          </p:cNvSpPr>
          <p:nvPr>
            <p:ph type="body" sz="quarter" idx="21"/>
          </p:nvPr>
        </p:nvSpPr>
        <p:spPr>
          <a:xfrm>
            <a:off x="720724" y="1819275"/>
            <a:ext cx="9040793" cy="3921125"/>
          </a:xfrm>
        </p:spPr>
        <p:txBody>
          <a:bodyPr>
            <a:normAutofit/>
          </a:bodyPr>
          <a:lstStyle/>
          <a:p>
            <a:pPr marL="461010" indent="-461010"/>
            <a:r>
              <a:rPr lang="en-US" dirty="0"/>
              <a:t>If you were riding an elevator with someone unfamiliar with MAP Growth</a:t>
            </a:r>
            <a:r>
              <a:rPr lang="en-US" dirty="0">
                <a:latin typeface="Arial" panose="020B0604020202020204" pitchFamily="34" charset="0"/>
                <a:cs typeface="Arial" panose="020B0604020202020204" pitchFamily="34" charset="0"/>
              </a:rPr>
              <a:t>—</a:t>
            </a:r>
            <a:r>
              <a:rPr lang="en-US" dirty="0"/>
              <a:t>student, colleague, or parent</a:t>
            </a:r>
            <a:r>
              <a:rPr lang="en-US" dirty="0">
                <a:latin typeface="Arial" panose="020B0604020202020204" pitchFamily="34" charset="0"/>
                <a:cs typeface="Arial" panose="020B0604020202020204" pitchFamily="34" charset="0"/>
              </a:rPr>
              <a:t>—</a:t>
            </a:r>
            <a:r>
              <a:rPr lang="en-US" dirty="0"/>
              <a:t>how would you explain its purpose and value for you and your students?</a:t>
            </a:r>
          </a:p>
          <a:p>
            <a:pPr lvl="1">
              <a:buClr>
                <a:srgbClr val="414142"/>
              </a:buClr>
            </a:pPr>
            <a:r>
              <a:rPr lang="en-US" dirty="0"/>
              <a:t>Write down important concepts about MAP Growth </a:t>
            </a:r>
          </a:p>
          <a:p>
            <a:pPr lvl="1">
              <a:buClr>
                <a:srgbClr val="414142"/>
              </a:buClr>
            </a:pPr>
            <a:r>
              <a:rPr lang="en-US" dirty="0"/>
              <a:t>Connect two or more big ideas to keep it short</a:t>
            </a:r>
          </a:p>
          <a:p>
            <a:pPr lvl="1">
              <a:buClr>
                <a:srgbClr val="414142"/>
              </a:buClr>
            </a:pPr>
            <a:r>
              <a:rPr lang="en-US" dirty="0"/>
              <a:t>Add more details </a:t>
            </a:r>
          </a:p>
          <a:p>
            <a:pPr lvl="1">
              <a:buClr>
                <a:srgbClr val="414142"/>
              </a:buClr>
            </a:pPr>
            <a:endParaRPr lang="en-US" dirty="0"/>
          </a:p>
          <a:p>
            <a:pPr marL="117475" indent="0">
              <a:buNone/>
            </a:pPr>
            <a:endParaRPr lang="en-US" dirty="0">
              <a:solidFill>
                <a:srgbClr val="039447"/>
              </a:solidFill>
              <a:latin typeface="+mj-lt"/>
            </a:endParaRPr>
          </a:p>
        </p:txBody>
      </p:sp>
      <p:pic>
        <p:nvPicPr>
          <p:cNvPr id="5" name="nwea-graphite-large-rgb.png"/>
          <p:cNvPicPr>
            <a:picLocks noChangeAspect="1"/>
          </p:cNvPicPr>
          <p:nvPr/>
        </p:nvPicPr>
        <p:blipFill>
          <a:blip r:embed="rId2">
            <a:extLst/>
          </a:blip>
          <a:stretch>
            <a:fillRect/>
          </a:stretch>
        </p:blipFill>
        <p:spPr>
          <a:xfrm>
            <a:off x="178800" y="6421513"/>
            <a:ext cx="961602" cy="281653"/>
          </a:xfrm>
          <a:prstGeom prst="rect">
            <a:avLst/>
          </a:prstGeom>
          <a:ln w="12700">
            <a:miter lim="400000"/>
          </a:ln>
        </p:spPr>
      </p:pic>
      <p:sp>
        <p:nvSpPr>
          <p:cNvPr id="6" name="Rectangle 5">
            <a:extLst>
              <a:ext uri="{FF2B5EF4-FFF2-40B4-BE49-F238E27FC236}">
                <a16:creationId xmlns:a16="http://schemas.microsoft.com/office/drawing/2014/main" id="{0A56CAB2-5F8E-46D9-9DE0-C9A1B5AAA785}"/>
              </a:ext>
            </a:extLst>
          </p:cNvPr>
          <p:cNvSpPr/>
          <p:nvPr/>
        </p:nvSpPr>
        <p:spPr>
          <a:xfrm>
            <a:off x="1140402" y="6354369"/>
            <a:ext cx="692818" cy="369332"/>
          </a:xfrm>
          <a:prstGeom prst="rect">
            <a:avLst/>
          </a:prstGeom>
        </p:spPr>
        <p:txBody>
          <a:bodyPr wrap="none">
            <a:spAutoFit/>
          </a:bodyPr>
          <a:lstStyle/>
          <a:p>
            <a:r>
              <a:rPr lang="en-US" dirty="0">
                <a:solidFill>
                  <a:srgbClr val="FFC20E"/>
                </a:solidFill>
                <a:highlight>
                  <a:srgbClr val="FFFF00"/>
                </a:highlight>
              </a:rPr>
              <a:t>|</a:t>
            </a:r>
            <a:r>
              <a:rPr lang="en-US" dirty="0">
                <a:solidFill>
                  <a:schemeClr val="tx1">
                    <a:lumMod val="75000"/>
                  </a:schemeClr>
                </a:solidFill>
                <a:highlight>
                  <a:srgbClr val="FFFF00"/>
                </a:highlight>
              </a:rPr>
              <a:t> p. 7</a:t>
            </a:r>
          </a:p>
        </p:txBody>
      </p:sp>
    </p:spTree>
    <p:extLst>
      <p:ext uri="{BB962C8B-B14F-4D97-AF65-F5344CB8AC3E}">
        <p14:creationId xmlns:p14="http://schemas.microsoft.com/office/powerpoint/2010/main" val="2175863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09B3F0-4DBD-465B-8964-8DD969EA4F2F}"/>
              </a:ext>
            </a:extLst>
          </p:cNvPr>
          <p:cNvSpPr/>
          <p:nvPr/>
        </p:nvSpPr>
        <p:spPr>
          <a:xfrm>
            <a:off x="699341" y="785650"/>
            <a:ext cx="10477046" cy="4662367"/>
          </a:xfrm>
          <a:prstGeom prst="rect">
            <a:avLst/>
          </a:prstGeom>
        </p:spPr>
        <p:txBody>
          <a:bodyPr wrap="square">
            <a:spAutoFit/>
          </a:bodyPr>
          <a:lstStyle/>
          <a:p>
            <a:pPr>
              <a:lnSpc>
                <a:spcPct val="107000"/>
              </a:lnSpc>
              <a:spcAft>
                <a:spcPts val="800"/>
              </a:spcAft>
            </a:pPr>
            <a:r>
              <a:rPr lang="en-US" sz="2600" b="1" dirty="0">
                <a:latin typeface="Calibri" panose="020F0502020204030204" pitchFamily="34" charset="0"/>
                <a:ea typeface="Calibri" panose="020F0502020204030204" pitchFamily="34" charset="0"/>
                <a:cs typeface="Times New Roman" panose="02020603050405020304" pitchFamily="18" charset="0"/>
              </a:rPr>
              <a:t>Learning Targets</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600" dirty="0">
                <a:latin typeface="Calibri" panose="020F0502020204030204" pitchFamily="34" charset="0"/>
                <a:ea typeface="Calibri" panose="020F0502020204030204" pitchFamily="34" charset="0"/>
                <a:cs typeface="Times New Roman" panose="02020603050405020304" pitchFamily="18" charset="0"/>
              </a:rPr>
              <a:t>Identify the purpose of the MAP Growth assessments</a:t>
            </a:r>
          </a:p>
          <a:p>
            <a:pPr marL="342900" marR="0" lvl="0" indent="-342900">
              <a:lnSpc>
                <a:spcPct val="107000"/>
              </a:lnSpc>
              <a:spcBef>
                <a:spcPts val="0"/>
              </a:spcBef>
              <a:spcAft>
                <a:spcPts val="800"/>
              </a:spcAft>
              <a:buFont typeface="Symbol" panose="05050102010706020507" pitchFamily="18" charset="2"/>
              <a:buChar char=""/>
            </a:pPr>
            <a:r>
              <a:rPr lang="en-US" sz="2600" dirty="0">
                <a:latin typeface="Calibri" panose="020F0502020204030204" pitchFamily="34" charset="0"/>
                <a:ea typeface="Calibri" panose="020F0502020204030204" pitchFamily="34" charset="0"/>
                <a:cs typeface="Times New Roman" panose="02020603050405020304" pitchFamily="18" charset="0"/>
              </a:rPr>
              <a:t>Create a partnership in using data to improve student learning</a:t>
            </a:r>
          </a:p>
          <a:p>
            <a:pPr>
              <a:lnSpc>
                <a:spcPct val="107000"/>
              </a:lnSpc>
              <a:spcAft>
                <a:spcPts val="800"/>
              </a:spcAft>
            </a:pPr>
            <a:r>
              <a:rPr lang="en-US" sz="2600" b="1" dirty="0">
                <a:latin typeface="Calibri" panose="020F0502020204030204" pitchFamily="34" charset="0"/>
                <a:ea typeface="Calibri" panose="020F0502020204030204" pitchFamily="34" charset="0"/>
                <a:cs typeface="Times New Roman" panose="02020603050405020304" pitchFamily="18" charset="0"/>
              </a:rPr>
              <a:t> Success Criteria</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Describe how MAP Growth data supports or differs from other data sources</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Develop strategies to prepare students to successfully take MAP Growth assessments </a:t>
            </a:r>
          </a:p>
          <a:p>
            <a:pPr marL="342900" marR="0" lvl="0" indent="-342900">
              <a:lnSpc>
                <a:spcPct val="107000"/>
              </a:lnSpc>
              <a:spcBef>
                <a:spcPts val="0"/>
              </a:spcBef>
              <a:spcAft>
                <a:spcPts val="0"/>
              </a:spcAft>
              <a:buFont typeface="Symbol" panose="05050102010706020507" pitchFamily="18" charset="2"/>
              <a:buChar char=""/>
            </a:pPr>
            <a:r>
              <a:rPr lang="en-US" sz="2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Develop an action plan using MAP Growth Resources for your site to train teachers/proctors and implement MAP Growth assessments in fall</a:t>
            </a:r>
            <a:endParaRPr lang="en-US" sz="2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562722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sz="4800" dirty="0">
                <a:solidFill>
                  <a:srgbClr val="039447"/>
                </a:solidFill>
              </a:rPr>
              <a:t>02</a:t>
            </a:r>
          </a:p>
          <a:p>
            <a:r>
              <a:rPr lang="en-US" dirty="0"/>
              <a:t>Relating Scores to Skills</a:t>
            </a:r>
          </a:p>
        </p:txBody>
      </p:sp>
      <p:pic>
        <p:nvPicPr>
          <p:cNvPr id="3" name="Picture Placeholder 2"/>
          <p:cNvPicPr>
            <a:picLocks noGrp="1" noChangeAspect="1"/>
          </p:cNvPicPr>
          <p:nvPr>
            <p:ph type="pic" sz="quarter" idx="24"/>
          </p:nvPr>
        </p:nvPicPr>
        <p:blipFill>
          <a:blip r:embed="rId2">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530874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21"/>
          </p:nvPr>
        </p:nvSpPr>
        <p:spPr/>
        <p:txBody>
          <a:bodyPr/>
          <a:lstStyle/>
          <a:p>
            <a:r>
              <a:rPr lang="en-US" dirty="0"/>
              <a:t>Finding gaps</a:t>
            </a:r>
          </a:p>
          <a:p>
            <a:r>
              <a:rPr lang="en-US" dirty="0"/>
              <a:t>Monitoring progress/growth</a:t>
            </a:r>
          </a:p>
          <a:p>
            <a:r>
              <a:rPr lang="en-US" dirty="0"/>
              <a:t>Monitoring programs</a:t>
            </a:r>
          </a:p>
        </p:txBody>
      </p:sp>
      <p:sp>
        <p:nvSpPr>
          <p:cNvPr id="6" name="Text Placeholder 5"/>
          <p:cNvSpPr>
            <a:spLocks noGrp="1"/>
          </p:cNvSpPr>
          <p:nvPr>
            <p:ph type="body" sz="quarter" idx="22"/>
          </p:nvPr>
        </p:nvSpPr>
        <p:spPr/>
        <p:txBody>
          <a:bodyPr/>
          <a:lstStyle/>
          <a:p>
            <a:r>
              <a:rPr lang="en-US" dirty="0"/>
              <a:t>Conferencing</a:t>
            </a:r>
          </a:p>
          <a:p>
            <a:r>
              <a:rPr lang="en-US" dirty="0"/>
              <a:t>Informing instructional decisions</a:t>
            </a:r>
          </a:p>
          <a:p>
            <a:r>
              <a:rPr lang="en-US" dirty="0"/>
              <a:t>What else?</a:t>
            </a:r>
          </a:p>
        </p:txBody>
      </p:sp>
      <p:sp>
        <p:nvSpPr>
          <p:cNvPr id="4" name="Title 3"/>
          <p:cNvSpPr>
            <a:spLocks noGrp="1"/>
          </p:cNvSpPr>
          <p:nvPr>
            <p:ph type="title"/>
          </p:nvPr>
        </p:nvSpPr>
        <p:spPr/>
        <p:txBody>
          <a:bodyPr/>
          <a:lstStyle/>
          <a:p>
            <a:r>
              <a:rPr lang="en-US" dirty="0"/>
              <a:t>Using Data from MAP Growth Assessments</a:t>
            </a:r>
          </a:p>
        </p:txBody>
      </p:sp>
      <p:pic>
        <p:nvPicPr>
          <p:cNvPr id="7" name="nwea-graphite-large-rgb.png"/>
          <p:cNvPicPr>
            <a:picLocks noChangeAspect="1"/>
          </p:cNvPicPr>
          <p:nvPr/>
        </p:nvPicPr>
        <p:blipFill>
          <a:blip r:embed="rId2">
            <a:extLst/>
          </a:blip>
          <a:stretch>
            <a:fillRect/>
          </a:stretch>
        </p:blipFill>
        <p:spPr>
          <a:xfrm>
            <a:off x="178800" y="6421513"/>
            <a:ext cx="961602" cy="281653"/>
          </a:xfrm>
          <a:prstGeom prst="rect">
            <a:avLst/>
          </a:prstGeom>
          <a:ln w="12700">
            <a:miter lim="400000"/>
          </a:ln>
        </p:spPr>
      </p:pic>
    </p:spTree>
    <p:extLst>
      <p:ext uri="{BB962C8B-B14F-4D97-AF65-F5344CB8AC3E}">
        <p14:creationId xmlns:p14="http://schemas.microsoft.com/office/powerpoint/2010/main" val="26283140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en-US"/>
              <a:t>MAP Growth Resources</a:t>
            </a:r>
          </a:p>
        </p:txBody>
      </p:sp>
    </p:spTree>
    <p:extLst>
      <p:ext uri="{BB962C8B-B14F-4D97-AF65-F5344CB8AC3E}">
        <p14:creationId xmlns:p14="http://schemas.microsoft.com/office/powerpoint/2010/main" val="32168025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699341" y="542601"/>
            <a:ext cx="10920814" cy="486099"/>
          </a:xfrm>
        </p:spPr>
        <p:txBody>
          <a:bodyPr/>
          <a:lstStyle/>
          <a:p>
            <a:r>
              <a:rPr lang="en-US" dirty="0"/>
              <a:t>Explore MAP Growth Resources</a:t>
            </a:r>
          </a:p>
        </p:txBody>
      </p:sp>
      <p:sp>
        <p:nvSpPr>
          <p:cNvPr id="15" name="Text Placeholder 14"/>
          <p:cNvSpPr>
            <a:spLocks noGrp="1"/>
          </p:cNvSpPr>
          <p:nvPr>
            <p:ph type="body" sz="quarter" idx="21"/>
          </p:nvPr>
        </p:nvSpPr>
        <p:spPr>
          <a:xfrm>
            <a:off x="5833232" y="3230880"/>
            <a:ext cx="2186248" cy="2468880"/>
          </a:xfrm>
        </p:spPr>
        <p:txBody>
          <a:bodyPr>
            <a:normAutofit/>
          </a:bodyPr>
          <a:lstStyle/>
          <a:p>
            <a:pPr>
              <a:spcAft>
                <a:spcPts val="600"/>
              </a:spcAft>
            </a:pPr>
            <a:r>
              <a:rPr lang="en-US" dirty="0">
                <a:hlinkClick r:id="rId3"/>
              </a:rPr>
              <a:t>MAP Help Center</a:t>
            </a:r>
            <a:r>
              <a:rPr lang="en-US" sz="2400" baseline="30000" dirty="0"/>
              <a:t> *</a:t>
            </a:r>
          </a:p>
          <a:p>
            <a:pPr>
              <a:spcAft>
                <a:spcPts val="600"/>
              </a:spcAft>
            </a:pPr>
            <a:endParaRPr lang="en-US" baseline="30000" dirty="0"/>
          </a:p>
          <a:p>
            <a:pPr>
              <a:spcAft>
                <a:spcPts val="600"/>
              </a:spcAft>
            </a:pPr>
            <a:r>
              <a:rPr lang="en-US" sz="2400" dirty="0"/>
              <a:t>	</a:t>
            </a:r>
          </a:p>
        </p:txBody>
      </p:sp>
      <p:sp>
        <p:nvSpPr>
          <p:cNvPr id="16" name="Text Placeholder 15"/>
          <p:cNvSpPr>
            <a:spLocks noGrp="1"/>
          </p:cNvSpPr>
          <p:nvPr>
            <p:ph type="body" sz="quarter" idx="25"/>
          </p:nvPr>
        </p:nvSpPr>
        <p:spPr/>
        <p:txBody>
          <a:bodyPr>
            <a:normAutofit lnSpcReduction="10000"/>
          </a:bodyPr>
          <a:lstStyle/>
          <a:p>
            <a:pPr>
              <a:spcAft>
                <a:spcPts val="600"/>
              </a:spcAft>
            </a:pPr>
            <a:r>
              <a:rPr lang="en-US" dirty="0">
                <a:solidFill>
                  <a:schemeClr val="accent4">
                    <a:lumMod val="75000"/>
                  </a:schemeClr>
                </a:solidFill>
                <a:hlinkClick r:id="rId4" action="ppaction://hlinksldjump"/>
              </a:rPr>
              <a:t>MAP Growth Reports</a:t>
            </a:r>
            <a:r>
              <a:rPr lang="en-US" baseline="30000" dirty="0"/>
              <a:t>*</a:t>
            </a:r>
          </a:p>
          <a:p>
            <a:pPr>
              <a:spcAft>
                <a:spcPts val="600"/>
              </a:spcAft>
            </a:pPr>
            <a:r>
              <a:rPr lang="en-US" u="sng" dirty="0">
                <a:solidFill>
                  <a:schemeClr val="accent4">
                    <a:lumMod val="75000"/>
                  </a:schemeClr>
                </a:solidFill>
              </a:rPr>
              <a:t>See examples of each report in Report Booklet</a:t>
            </a:r>
            <a:endParaRPr lang="en-US" sz="2800" u="sng" baseline="30000" dirty="0"/>
          </a:p>
          <a:p>
            <a:pPr>
              <a:spcAft>
                <a:spcPts val="600"/>
              </a:spcAft>
            </a:pPr>
            <a:endParaRPr lang="en-US" sz="2800" baseline="30000" dirty="0">
              <a:solidFill>
                <a:srgbClr val="2690A6"/>
              </a:solidFill>
            </a:endParaRPr>
          </a:p>
          <a:p>
            <a:pPr>
              <a:spcAft>
                <a:spcPts val="600"/>
              </a:spcAft>
            </a:pPr>
            <a:endParaRPr lang="en-US" baseline="30000" dirty="0">
              <a:solidFill>
                <a:schemeClr val="accent4">
                  <a:lumMod val="75000"/>
                </a:schemeClr>
              </a:solidFill>
              <a:hlinkClick r:id="rId4" action="ppaction://hlinksldjump"/>
            </a:endParaRPr>
          </a:p>
        </p:txBody>
      </p:sp>
      <p:sp>
        <p:nvSpPr>
          <p:cNvPr id="17" name="Text Placeholder 16"/>
          <p:cNvSpPr>
            <a:spLocks noGrp="1"/>
          </p:cNvSpPr>
          <p:nvPr>
            <p:ph type="body" sz="quarter" idx="26"/>
          </p:nvPr>
        </p:nvSpPr>
        <p:spPr>
          <a:xfrm>
            <a:off x="8437474" y="3215640"/>
            <a:ext cx="2619993" cy="2468880"/>
          </a:xfrm>
        </p:spPr>
        <p:txBody>
          <a:bodyPr>
            <a:normAutofit/>
          </a:bodyPr>
          <a:lstStyle/>
          <a:p>
            <a:pPr>
              <a:spcAft>
                <a:spcPts val="600"/>
              </a:spcAft>
            </a:pPr>
            <a:r>
              <a:rPr lang="en-US" dirty="0">
                <a:hlinkClick r:id="rId5"/>
              </a:rPr>
              <a:t>NWEA</a:t>
            </a:r>
            <a:r>
              <a:rPr lang="en-US" baseline="30000" dirty="0">
                <a:hlinkClick r:id="rId5"/>
              </a:rPr>
              <a:t>®</a:t>
            </a:r>
            <a:r>
              <a:rPr lang="en-US" dirty="0">
                <a:hlinkClick r:id="rId5"/>
              </a:rPr>
              <a:t> Professional Learning Online</a:t>
            </a:r>
            <a:r>
              <a:rPr lang="en-US" sz="2400" baseline="30000" dirty="0"/>
              <a:t>*</a:t>
            </a:r>
            <a:endParaRPr lang="en-US" dirty="0"/>
          </a:p>
        </p:txBody>
      </p:sp>
      <p:sp>
        <p:nvSpPr>
          <p:cNvPr id="18" name="Text Placeholder 17"/>
          <p:cNvSpPr>
            <a:spLocks noGrp="1"/>
          </p:cNvSpPr>
          <p:nvPr>
            <p:ph type="body" sz="quarter" idx="27"/>
          </p:nvPr>
        </p:nvSpPr>
        <p:spPr>
          <a:xfrm>
            <a:off x="659601" y="3230879"/>
            <a:ext cx="2186248" cy="3084519"/>
          </a:xfrm>
        </p:spPr>
        <p:txBody>
          <a:bodyPr>
            <a:normAutofit/>
          </a:bodyPr>
          <a:lstStyle/>
          <a:p>
            <a:r>
              <a:rPr lang="en-US" dirty="0">
                <a:hlinkClick r:id="rId6"/>
              </a:rPr>
              <a:t>NWEA.org</a:t>
            </a:r>
            <a:endParaRPr lang="en-US" dirty="0"/>
          </a:p>
          <a:p>
            <a:r>
              <a:rPr lang="en-US" dirty="0"/>
              <a:t>Research - State Linking Studies </a:t>
            </a:r>
          </a:p>
          <a:p>
            <a:endParaRPr lang="en-US" dirty="0"/>
          </a:p>
        </p:txBody>
      </p:sp>
      <p:pic>
        <p:nvPicPr>
          <p:cNvPr id="19" name="nwea-graphite-large-rgb.png"/>
          <p:cNvPicPr>
            <a:picLocks noChangeAspect="1"/>
          </p:cNvPicPr>
          <p:nvPr/>
        </p:nvPicPr>
        <p:blipFill>
          <a:blip r:embed="rId7">
            <a:extLst/>
          </a:blip>
          <a:stretch>
            <a:fillRect/>
          </a:stretch>
        </p:blipFill>
        <p:spPr>
          <a:xfrm>
            <a:off x="178800" y="6421513"/>
            <a:ext cx="961602" cy="281653"/>
          </a:xfrm>
          <a:prstGeom prst="rect">
            <a:avLst/>
          </a:prstGeom>
          <a:ln w="12700">
            <a:miter lim="400000"/>
          </a:ln>
        </p:spPr>
      </p:pic>
      <p:sp>
        <p:nvSpPr>
          <p:cNvPr id="8" name="Rectangle 7">
            <a:extLst>
              <a:ext uri="{FF2B5EF4-FFF2-40B4-BE49-F238E27FC236}">
                <a16:creationId xmlns:a16="http://schemas.microsoft.com/office/drawing/2014/main" id="{91E76ACA-652B-4E7B-9DBA-02E49DEF45AD}"/>
              </a:ext>
            </a:extLst>
          </p:cNvPr>
          <p:cNvSpPr/>
          <p:nvPr/>
        </p:nvSpPr>
        <p:spPr>
          <a:xfrm>
            <a:off x="1140402" y="6354369"/>
            <a:ext cx="1205779" cy="369332"/>
          </a:xfrm>
          <a:prstGeom prst="rect">
            <a:avLst/>
          </a:prstGeom>
        </p:spPr>
        <p:txBody>
          <a:bodyPr wrap="none">
            <a:spAutoFit/>
          </a:bodyPr>
          <a:lstStyle/>
          <a:p>
            <a:r>
              <a:rPr lang="en-US" dirty="0">
                <a:solidFill>
                  <a:srgbClr val="FFC20E"/>
                </a:solidFill>
              </a:rPr>
              <a:t>|</a:t>
            </a:r>
            <a:r>
              <a:rPr lang="en-US" dirty="0">
                <a:solidFill>
                  <a:schemeClr val="tx1">
                    <a:lumMod val="75000"/>
                  </a:schemeClr>
                </a:solidFill>
              </a:rPr>
              <a:t> </a:t>
            </a:r>
            <a:r>
              <a:rPr lang="en-US" dirty="0">
                <a:solidFill>
                  <a:schemeClr val="tx1">
                    <a:lumMod val="75000"/>
                  </a:schemeClr>
                </a:solidFill>
                <a:highlight>
                  <a:srgbClr val="FFFF00"/>
                </a:highlight>
              </a:rPr>
              <a:t>p. 32</a:t>
            </a:r>
            <a:r>
              <a:rPr lang="en-US" dirty="0">
                <a:solidFill>
                  <a:schemeClr val="tx1">
                    <a:lumMod val="75000"/>
                  </a:schemeClr>
                </a:solidFill>
                <a:highlight>
                  <a:srgbClr val="FFFF00"/>
                </a:highlight>
                <a:latin typeface="Arial" panose="020B0604020202020204" pitchFamily="34" charset="0"/>
                <a:cs typeface="Arial" panose="020B0604020202020204" pitchFamily="34" charset="0"/>
              </a:rPr>
              <a:t>–38</a:t>
            </a:r>
            <a:endParaRPr lang="en-US" dirty="0">
              <a:solidFill>
                <a:schemeClr val="tx1">
                  <a:lumMod val="75000"/>
                </a:schemeClr>
              </a:solidFill>
              <a:highlight>
                <a:srgbClr val="FFFF00"/>
              </a:highlight>
            </a:endParaRPr>
          </a:p>
        </p:txBody>
      </p:sp>
      <p:sp>
        <p:nvSpPr>
          <p:cNvPr id="2" name="TextBox 1">
            <a:extLst>
              <a:ext uri="{FF2B5EF4-FFF2-40B4-BE49-F238E27FC236}">
                <a16:creationId xmlns:a16="http://schemas.microsoft.com/office/drawing/2014/main" id="{66887569-7BF6-4981-9DE6-DABEB317EE0E}"/>
              </a:ext>
            </a:extLst>
          </p:cNvPr>
          <p:cNvSpPr txBox="1"/>
          <p:nvPr/>
        </p:nvSpPr>
        <p:spPr>
          <a:xfrm>
            <a:off x="533798" y="5366794"/>
            <a:ext cx="3123128" cy="400110"/>
          </a:xfrm>
          <a:prstGeom prst="rect">
            <a:avLst/>
          </a:prstGeom>
          <a:noFill/>
        </p:spPr>
        <p:txBody>
          <a:bodyPr wrap="square" rtlCol="0">
            <a:spAutoFit/>
          </a:bodyPr>
          <a:lstStyle/>
          <a:p>
            <a:r>
              <a:rPr lang="en-US" sz="2000" baseline="30000" dirty="0"/>
              <a:t>* </a:t>
            </a:r>
            <a:r>
              <a:rPr lang="en-US" sz="2000" dirty="0"/>
              <a:t>Login required</a:t>
            </a:r>
          </a:p>
        </p:txBody>
      </p:sp>
    </p:spTree>
    <p:extLst>
      <p:ext uri="{BB962C8B-B14F-4D97-AF65-F5344CB8AC3E}">
        <p14:creationId xmlns:p14="http://schemas.microsoft.com/office/powerpoint/2010/main" val="24348721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08B18-26A3-44B8-A89F-B2417BEC1B87}"/>
              </a:ext>
            </a:extLst>
          </p:cNvPr>
          <p:cNvSpPr>
            <a:spLocks noGrp="1"/>
          </p:cNvSpPr>
          <p:nvPr>
            <p:ph type="title"/>
          </p:nvPr>
        </p:nvSpPr>
        <p:spPr>
          <a:xfrm>
            <a:off x="699341" y="542601"/>
            <a:ext cx="8822030" cy="486099"/>
          </a:xfrm>
        </p:spPr>
        <p:txBody>
          <a:bodyPr/>
          <a:lstStyle/>
          <a:p>
            <a:r>
              <a:rPr lang="en-US" dirty="0"/>
              <a:t>Option 2 - Guided Tour Through Reports</a:t>
            </a:r>
          </a:p>
        </p:txBody>
      </p:sp>
      <p:sp>
        <p:nvSpPr>
          <p:cNvPr id="3" name="Text Placeholder 2">
            <a:extLst>
              <a:ext uri="{FF2B5EF4-FFF2-40B4-BE49-F238E27FC236}">
                <a16:creationId xmlns:a16="http://schemas.microsoft.com/office/drawing/2014/main" id="{300BA680-1CAB-4140-8556-9BE105E434C8}"/>
              </a:ext>
            </a:extLst>
          </p:cNvPr>
          <p:cNvSpPr>
            <a:spLocks noGrp="1"/>
          </p:cNvSpPr>
          <p:nvPr>
            <p:ph type="body" sz="quarter" idx="21"/>
          </p:nvPr>
        </p:nvSpPr>
        <p:spPr/>
        <p:txBody>
          <a:bodyPr>
            <a:normAutofit/>
          </a:bodyPr>
          <a:lstStyle/>
          <a:p>
            <a:r>
              <a:rPr lang="en-US" sz="2800" b="1" dirty="0"/>
              <a:t>Class Report </a:t>
            </a:r>
          </a:p>
          <a:p>
            <a:r>
              <a:rPr lang="en-US" sz="2800" b="1" dirty="0"/>
              <a:t>Class Breakdown by RIT/Goal/</a:t>
            </a:r>
            <a:r>
              <a:rPr lang="en-US" sz="2800" b="1" dirty="0" err="1"/>
              <a:t>Profiency</a:t>
            </a:r>
            <a:endParaRPr lang="en-US" sz="2800" b="1" dirty="0"/>
          </a:p>
          <a:p>
            <a:r>
              <a:rPr lang="en-US" sz="2800" b="1" dirty="0"/>
              <a:t>Student Profile </a:t>
            </a:r>
          </a:p>
        </p:txBody>
      </p:sp>
    </p:spTree>
    <p:extLst>
      <p:ext uri="{BB962C8B-B14F-4D97-AF65-F5344CB8AC3E}">
        <p14:creationId xmlns:p14="http://schemas.microsoft.com/office/powerpoint/2010/main" val="15354039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E37311-BFE4-4EA0-B9D9-9C21BC7B40A8}"/>
              </a:ext>
            </a:extLst>
          </p:cNvPr>
          <p:cNvSpPr>
            <a:spLocks noGrp="1"/>
          </p:cNvSpPr>
          <p:nvPr>
            <p:ph type="body" sz="quarter" idx="11"/>
          </p:nvPr>
        </p:nvSpPr>
        <p:spPr>
          <a:xfrm>
            <a:off x="715617" y="-58056"/>
            <a:ext cx="9382539" cy="7017658"/>
          </a:xfrm>
        </p:spPr>
        <p:txBody>
          <a:bodyPr>
            <a:normAutofit/>
          </a:bodyPr>
          <a:lstStyle/>
          <a:p>
            <a:r>
              <a:rPr lang="en-US" sz="2400" dirty="0"/>
              <a:t>4th Grade                 PeterOkeefe_PL1          InstructorPL1</a:t>
            </a:r>
          </a:p>
          <a:p>
            <a:r>
              <a:rPr lang="en-US" sz="2400" dirty="0"/>
              <a:t>5th Grade                JenishaKotifani_PL1     InstructorPL1</a:t>
            </a:r>
          </a:p>
          <a:p>
            <a:r>
              <a:rPr lang="en-US" sz="2400" dirty="0"/>
              <a:t>5th Grade                JaceFilek_PL1                InstructorPL1</a:t>
            </a:r>
          </a:p>
          <a:p>
            <a:r>
              <a:rPr lang="en-US" sz="2400" dirty="0"/>
              <a:t>6th Grade                AshleyHoffmeyer_PL1   InstructorPL1</a:t>
            </a:r>
          </a:p>
          <a:p>
            <a:r>
              <a:rPr lang="en-US" sz="2400" dirty="0"/>
              <a:t>7th Grade                BrandeeBarofsky_PL1   InstructorPL1</a:t>
            </a:r>
          </a:p>
          <a:p>
            <a:r>
              <a:rPr lang="en-US" sz="2400" dirty="0"/>
              <a:t>8th Grade                FrankReband_PL1          InstructorPL1</a:t>
            </a:r>
          </a:p>
          <a:p>
            <a:r>
              <a:rPr lang="en-US" sz="2400" dirty="0"/>
              <a:t>9th Grade                MariaSchoberg_PL1       InstructorPL1</a:t>
            </a:r>
          </a:p>
        </p:txBody>
      </p:sp>
      <p:sp>
        <p:nvSpPr>
          <p:cNvPr id="3" name="TextBox 2">
            <a:extLst>
              <a:ext uri="{FF2B5EF4-FFF2-40B4-BE49-F238E27FC236}">
                <a16:creationId xmlns:a16="http://schemas.microsoft.com/office/drawing/2014/main" id="{47732372-436E-4E4E-9CE5-41D337DD86AC}"/>
              </a:ext>
            </a:extLst>
          </p:cNvPr>
          <p:cNvSpPr txBox="1"/>
          <p:nvPr/>
        </p:nvSpPr>
        <p:spPr>
          <a:xfrm>
            <a:off x="998645" y="624114"/>
            <a:ext cx="8159869" cy="461665"/>
          </a:xfrm>
          <a:prstGeom prst="rect">
            <a:avLst/>
          </a:prstGeom>
          <a:noFill/>
        </p:spPr>
        <p:txBody>
          <a:bodyPr wrap="square" rtlCol="0">
            <a:spAutoFit/>
          </a:bodyPr>
          <a:lstStyle/>
          <a:p>
            <a:r>
              <a:rPr lang="en-US" sz="2400" b="1" dirty="0"/>
              <a:t>Grade                     User Name                  Password</a:t>
            </a:r>
          </a:p>
        </p:txBody>
      </p:sp>
    </p:spTree>
    <p:extLst>
      <p:ext uri="{BB962C8B-B14F-4D97-AF65-F5344CB8AC3E}">
        <p14:creationId xmlns:p14="http://schemas.microsoft.com/office/powerpoint/2010/main" val="9841878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Put finishing touches on your Elevator Speech</a:t>
            </a:r>
          </a:p>
        </p:txBody>
      </p:sp>
      <p:sp>
        <p:nvSpPr>
          <p:cNvPr id="4" name="Text Placeholder 3"/>
          <p:cNvSpPr>
            <a:spLocks noGrp="1"/>
          </p:cNvSpPr>
          <p:nvPr>
            <p:ph type="body" sz="quarter" idx="21"/>
          </p:nvPr>
        </p:nvSpPr>
        <p:spPr>
          <a:xfrm>
            <a:off x="720724" y="1819275"/>
            <a:ext cx="9040793" cy="3921125"/>
          </a:xfrm>
        </p:spPr>
        <p:txBody>
          <a:bodyPr>
            <a:normAutofit/>
          </a:bodyPr>
          <a:lstStyle/>
          <a:p>
            <a:pPr marL="461010" indent="-461010"/>
            <a:r>
              <a:rPr lang="en-US" dirty="0"/>
              <a:t>If you were riding an elevator with someone unfamiliar with MAP Growth</a:t>
            </a:r>
            <a:r>
              <a:rPr lang="en-US" dirty="0">
                <a:latin typeface="Arial" panose="020B0604020202020204" pitchFamily="34" charset="0"/>
                <a:cs typeface="Arial" panose="020B0604020202020204" pitchFamily="34" charset="0"/>
              </a:rPr>
              <a:t>—</a:t>
            </a:r>
            <a:r>
              <a:rPr lang="en-US" dirty="0"/>
              <a:t>student, colleague, or parent</a:t>
            </a:r>
            <a:r>
              <a:rPr lang="en-US" dirty="0">
                <a:latin typeface="Arial" panose="020B0604020202020204" pitchFamily="34" charset="0"/>
                <a:cs typeface="Arial" panose="020B0604020202020204" pitchFamily="34" charset="0"/>
              </a:rPr>
              <a:t>—</a:t>
            </a:r>
            <a:r>
              <a:rPr lang="en-US" dirty="0"/>
              <a:t>how would you explain its purpose and value for you and your students?</a:t>
            </a:r>
          </a:p>
          <a:p>
            <a:pPr lvl="1">
              <a:buClr>
                <a:srgbClr val="414142"/>
              </a:buClr>
            </a:pPr>
            <a:r>
              <a:rPr lang="en-US" dirty="0"/>
              <a:t>Write down important concepts about MAP Growth </a:t>
            </a:r>
          </a:p>
          <a:p>
            <a:pPr lvl="1">
              <a:buClr>
                <a:srgbClr val="414142"/>
              </a:buClr>
            </a:pPr>
            <a:r>
              <a:rPr lang="en-US" dirty="0"/>
              <a:t>Connect two or more big ideas to keep it short</a:t>
            </a:r>
          </a:p>
          <a:p>
            <a:pPr lvl="1">
              <a:buClr>
                <a:srgbClr val="414142"/>
              </a:buClr>
            </a:pPr>
            <a:r>
              <a:rPr lang="en-US" dirty="0"/>
              <a:t>Add more details</a:t>
            </a:r>
          </a:p>
          <a:p>
            <a:pPr lvl="1">
              <a:buClr>
                <a:srgbClr val="414142"/>
              </a:buClr>
            </a:pPr>
            <a:r>
              <a:rPr lang="en-US" dirty="0"/>
              <a:t>Tie it all together</a:t>
            </a:r>
            <a:endParaRPr lang="en-US" dirty="0">
              <a:solidFill>
                <a:srgbClr val="039447"/>
              </a:solidFill>
              <a:latin typeface="+mj-lt"/>
            </a:endParaRPr>
          </a:p>
        </p:txBody>
      </p:sp>
      <p:pic>
        <p:nvPicPr>
          <p:cNvPr id="5" name="nwea-graphite-large-rgb.png"/>
          <p:cNvPicPr>
            <a:picLocks noChangeAspect="1"/>
          </p:cNvPicPr>
          <p:nvPr/>
        </p:nvPicPr>
        <p:blipFill>
          <a:blip r:embed="rId2">
            <a:extLst/>
          </a:blip>
          <a:stretch>
            <a:fillRect/>
          </a:stretch>
        </p:blipFill>
        <p:spPr>
          <a:xfrm>
            <a:off x="178800" y="6421513"/>
            <a:ext cx="961602" cy="281653"/>
          </a:xfrm>
          <a:prstGeom prst="rect">
            <a:avLst/>
          </a:prstGeom>
          <a:ln w="12700">
            <a:miter lim="400000"/>
          </a:ln>
        </p:spPr>
      </p:pic>
      <p:sp>
        <p:nvSpPr>
          <p:cNvPr id="6" name="Rectangle 5">
            <a:extLst>
              <a:ext uri="{FF2B5EF4-FFF2-40B4-BE49-F238E27FC236}">
                <a16:creationId xmlns:a16="http://schemas.microsoft.com/office/drawing/2014/main" id="{0A56CAB2-5F8E-46D9-9DE0-C9A1B5AAA785}"/>
              </a:ext>
            </a:extLst>
          </p:cNvPr>
          <p:cNvSpPr/>
          <p:nvPr/>
        </p:nvSpPr>
        <p:spPr>
          <a:xfrm>
            <a:off x="1140402" y="6354369"/>
            <a:ext cx="692818" cy="369332"/>
          </a:xfrm>
          <a:prstGeom prst="rect">
            <a:avLst/>
          </a:prstGeom>
        </p:spPr>
        <p:txBody>
          <a:bodyPr wrap="none">
            <a:spAutoFit/>
          </a:bodyPr>
          <a:lstStyle/>
          <a:p>
            <a:r>
              <a:rPr lang="en-US" dirty="0">
                <a:solidFill>
                  <a:srgbClr val="FFC20E"/>
                </a:solidFill>
                <a:highlight>
                  <a:srgbClr val="FFFF00"/>
                </a:highlight>
              </a:rPr>
              <a:t>|</a:t>
            </a:r>
            <a:r>
              <a:rPr lang="en-US" dirty="0">
                <a:solidFill>
                  <a:schemeClr val="tx1">
                    <a:lumMod val="75000"/>
                  </a:schemeClr>
                </a:solidFill>
                <a:highlight>
                  <a:srgbClr val="FFFF00"/>
                </a:highlight>
              </a:rPr>
              <a:t> p. 7</a:t>
            </a:r>
          </a:p>
        </p:txBody>
      </p:sp>
    </p:spTree>
    <p:extLst>
      <p:ext uri="{BB962C8B-B14F-4D97-AF65-F5344CB8AC3E}">
        <p14:creationId xmlns:p14="http://schemas.microsoft.com/office/powerpoint/2010/main" val="13836227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Leadership Team Roles and Responsibilities</a:t>
            </a:r>
          </a:p>
        </p:txBody>
      </p:sp>
      <p:sp>
        <p:nvSpPr>
          <p:cNvPr id="9" name="Text Placeholder 8"/>
          <p:cNvSpPr>
            <a:spLocks noGrp="1"/>
          </p:cNvSpPr>
          <p:nvPr>
            <p:ph type="body" sz="quarter" idx="21"/>
          </p:nvPr>
        </p:nvSpPr>
        <p:spPr>
          <a:xfrm>
            <a:off x="720725" y="3230880"/>
            <a:ext cx="2875915" cy="2468880"/>
          </a:xfrm>
        </p:spPr>
        <p:txBody>
          <a:bodyPr>
            <a:normAutofit/>
          </a:bodyPr>
          <a:lstStyle/>
          <a:p>
            <a:r>
              <a:rPr lang="en-US" dirty="0"/>
              <a:t>Prepare computers</a:t>
            </a:r>
          </a:p>
          <a:p>
            <a:r>
              <a:rPr lang="en-US" dirty="0"/>
              <a:t>Upload files</a:t>
            </a:r>
          </a:p>
          <a:p>
            <a:r>
              <a:rPr lang="en-US" dirty="0"/>
              <a:t>Prepare staff and students</a:t>
            </a:r>
          </a:p>
        </p:txBody>
      </p:sp>
      <p:sp>
        <p:nvSpPr>
          <p:cNvPr id="10" name="Text Placeholder 9"/>
          <p:cNvSpPr>
            <a:spLocks noGrp="1"/>
          </p:cNvSpPr>
          <p:nvPr>
            <p:ph type="body" sz="quarter" idx="22"/>
          </p:nvPr>
        </p:nvSpPr>
        <p:spPr/>
        <p:txBody>
          <a:bodyPr/>
          <a:lstStyle/>
          <a:p>
            <a:r>
              <a:rPr lang="en-US" dirty="0"/>
              <a:t>Track testing progress</a:t>
            </a:r>
          </a:p>
          <a:p>
            <a:r>
              <a:rPr lang="en-US" dirty="0"/>
              <a:t>View reports</a:t>
            </a:r>
          </a:p>
        </p:txBody>
      </p:sp>
      <p:sp>
        <p:nvSpPr>
          <p:cNvPr id="11" name="Text Placeholder 10"/>
          <p:cNvSpPr>
            <a:spLocks noGrp="1"/>
          </p:cNvSpPr>
          <p:nvPr>
            <p:ph type="body" sz="quarter" idx="23"/>
          </p:nvPr>
        </p:nvSpPr>
        <p:spPr>
          <a:xfrm>
            <a:off x="8523605" y="3230880"/>
            <a:ext cx="2841081" cy="2468880"/>
          </a:xfrm>
        </p:spPr>
        <p:txBody>
          <a:bodyPr>
            <a:normAutofit/>
          </a:bodyPr>
          <a:lstStyle/>
          <a:p>
            <a:r>
              <a:rPr lang="en-US" dirty="0"/>
              <a:t>Meet with teams to discuss data</a:t>
            </a:r>
          </a:p>
          <a:p>
            <a:r>
              <a:rPr lang="en-US" dirty="0"/>
              <a:t>Share results with students and parents</a:t>
            </a:r>
          </a:p>
        </p:txBody>
      </p:sp>
      <p:sp>
        <p:nvSpPr>
          <p:cNvPr id="8" name="Text Placeholder 7"/>
          <p:cNvSpPr>
            <a:spLocks noGrp="1"/>
          </p:cNvSpPr>
          <p:nvPr>
            <p:ph type="body" sz="quarter" idx="13"/>
          </p:nvPr>
        </p:nvSpPr>
        <p:spPr/>
        <p:txBody>
          <a:bodyPr/>
          <a:lstStyle/>
          <a:p>
            <a:r>
              <a:rPr lang="en-US" dirty="0"/>
              <a:t>BEFORE</a:t>
            </a:r>
          </a:p>
        </p:txBody>
      </p:sp>
      <p:sp>
        <p:nvSpPr>
          <p:cNvPr id="12" name="Text Placeholder 11"/>
          <p:cNvSpPr>
            <a:spLocks noGrp="1"/>
          </p:cNvSpPr>
          <p:nvPr>
            <p:ph type="body" sz="quarter" idx="25"/>
          </p:nvPr>
        </p:nvSpPr>
        <p:spPr/>
        <p:txBody>
          <a:bodyPr/>
          <a:lstStyle/>
          <a:p>
            <a:r>
              <a:rPr lang="en-US" dirty="0"/>
              <a:t>DURING</a:t>
            </a:r>
          </a:p>
        </p:txBody>
      </p:sp>
      <p:sp>
        <p:nvSpPr>
          <p:cNvPr id="13" name="Text Placeholder 12"/>
          <p:cNvSpPr>
            <a:spLocks noGrp="1"/>
          </p:cNvSpPr>
          <p:nvPr>
            <p:ph type="body" sz="quarter" idx="26"/>
          </p:nvPr>
        </p:nvSpPr>
        <p:spPr/>
        <p:txBody>
          <a:bodyPr/>
          <a:lstStyle/>
          <a:p>
            <a:r>
              <a:rPr lang="en-US" dirty="0"/>
              <a:t>AFTER</a:t>
            </a:r>
          </a:p>
        </p:txBody>
      </p:sp>
      <p:pic>
        <p:nvPicPr>
          <p:cNvPr id="14" name="nwea-graphite-large-rgb.png"/>
          <p:cNvPicPr>
            <a:picLocks noChangeAspect="1"/>
          </p:cNvPicPr>
          <p:nvPr/>
        </p:nvPicPr>
        <p:blipFill>
          <a:blip r:embed="rId2">
            <a:extLst/>
          </a:blip>
          <a:stretch>
            <a:fillRect/>
          </a:stretch>
        </p:blipFill>
        <p:spPr>
          <a:xfrm>
            <a:off x="178800" y="6421513"/>
            <a:ext cx="961602" cy="281653"/>
          </a:xfrm>
          <a:prstGeom prst="rect">
            <a:avLst/>
          </a:prstGeom>
          <a:ln w="12700">
            <a:miter lim="400000"/>
          </a:ln>
        </p:spPr>
      </p:pic>
    </p:spTree>
    <p:extLst>
      <p:ext uri="{BB962C8B-B14F-4D97-AF65-F5344CB8AC3E}">
        <p14:creationId xmlns:p14="http://schemas.microsoft.com/office/powerpoint/2010/main" val="42281724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Review and Discuss</a:t>
            </a:r>
          </a:p>
        </p:txBody>
      </p:sp>
      <p:sp>
        <p:nvSpPr>
          <p:cNvPr id="6" name="Text Placeholder 5"/>
          <p:cNvSpPr>
            <a:spLocks noGrp="1"/>
          </p:cNvSpPr>
          <p:nvPr>
            <p:ph type="body" sz="quarter" idx="21"/>
          </p:nvPr>
        </p:nvSpPr>
        <p:spPr/>
        <p:txBody>
          <a:bodyPr/>
          <a:lstStyle/>
          <a:p>
            <a:r>
              <a:rPr lang="en-US" dirty="0"/>
              <a:t>What observations do you have about the resources or reports you explored?</a:t>
            </a:r>
          </a:p>
        </p:txBody>
      </p:sp>
      <p:sp>
        <p:nvSpPr>
          <p:cNvPr id="7" name="Text Placeholder 6"/>
          <p:cNvSpPr>
            <a:spLocks noGrp="1"/>
          </p:cNvSpPr>
          <p:nvPr>
            <p:ph type="body" sz="quarter" idx="22"/>
          </p:nvPr>
        </p:nvSpPr>
        <p:spPr/>
        <p:txBody>
          <a:bodyPr/>
          <a:lstStyle/>
          <a:p>
            <a:r>
              <a:rPr lang="en-US"/>
              <a:t>What questions do you have?</a:t>
            </a:r>
          </a:p>
        </p:txBody>
      </p:sp>
      <p:sp>
        <p:nvSpPr>
          <p:cNvPr id="8" name="Text Placeholder 7"/>
          <p:cNvSpPr>
            <a:spLocks noGrp="1"/>
          </p:cNvSpPr>
          <p:nvPr>
            <p:ph type="body" sz="quarter" idx="23"/>
          </p:nvPr>
        </p:nvSpPr>
        <p:spPr>
          <a:xfrm>
            <a:off x="8523605" y="3230880"/>
            <a:ext cx="3339844" cy="2468880"/>
          </a:xfrm>
        </p:spPr>
        <p:txBody>
          <a:bodyPr>
            <a:normAutofit lnSpcReduction="10000"/>
          </a:bodyPr>
          <a:lstStyle/>
          <a:p>
            <a:r>
              <a:rPr lang="en-US" dirty="0"/>
              <a:t>How can these resources and MAP Growth Reports be used during implementation or later use MAP data?</a:t>
            </a:r>
          </a:p>
        </p:txBody>
      </p:sp>
      <p:pic>
        <p:nvPicPr>
          <p:cNvPr id="9" name="nwea-graphite-large-rgb.png"/>
          <p:cNvPicPr>
            <a:picLocks noChangeAspect="1"/>
          </p:cNvPicPr>
          <p:nvPr/>
        </p:nvPicPr>
        <p:blipFill>
          <a:blip r:embed="rId2">
            <a:extLst/>
          </a:blip>
          <a:stretch>
            <a:fillRect/>
          </a:stretch>
        </p:blipFill>
        <p:spPr>
          <a:xfrm>
            <a:off x="178800" y="6421513"/>
            <a:ext cx="961602" cy="281653"/>
          </a:xfrm>
          <a:prstGeom prst="rect">
            <a:avLst/>
          </a:prstGeom>
          <a:ln w="12700">
            <a:miter lim="400000"/>
          </a:ln>
        </p:spPr>
      </p:pic>
    </p:spTree>
    <p:extLst>
      <p:ext uri="{BB962C8B-B14F-4D97-AF65-F5344CB8AC3E}">
        <p14:creationId xmlns:p14="http://schemas.microsoft.com/office/powerpoint/2010/main" val="34203662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2"/>
          </p:nvPr>
        </p:nvPicPr>
        <p:blipFill rotWithShape="1">
          <a:blip r:embed="rId2" cstate="print">
            <a:extLst>
              <a:ext uri="{28A0092B-C50C-407E-A947-70E740481C1C}">
                <a14:useLocalDpi xmlns:a14="http://schemas.microsoft.com/office/drawing/2010/main" val="0"/>
              </a:ext>
            </a:extLst>
          </a:blip>
          <a:srcRect l="9547" r="17968"/>
          <a:stretch/>
        </p:blipFill>
        <p:spPr>
          <a:xfrm>
            <a:off x="4709160" y="0"/>
            <a:ext cx="7482840" cy="6857999"/>
          </a:xfrm>
        </p:spPr>
      </p:pic>
      <p:sp>
        <p:nvSpPr>
          <p:cNvPr id="3" name="Title 2"/>
          <p:cNvSpPr>
            <a:spLocks noGrp="1"/>
          </p:cNvSpPr>
          <p:nvPr>
            <p:ph type="title"/>
          </p:nvPr>
        </p:nvSpPr>
        <p:spPr/>
        <p:txBody>
          <a:bodyPr/>
          <a:lstStyle/>
          <a:p>
            <a:r>
              <a:rPr lang="en-US"/>
              <a:t>Reflect and Plan</a:t>
            </a:r>
          </a:p>
        </p:txBody>
      </p:sp>
      <p:sp>
        <p:nvSpPr>
          <p:cNvPr id="5" name="Text Placeholder 4"/>
          <p:cNvSpPr>
            <a:spLocks noGrp="1"/>
          </p:cNvSpPr>
          <p:nvPr>
            <p:ph type="body" sz="quarter" idx="21"/>
          </p:nvPr>
        </p:nvSpPr>
        <p:spPr>
          <a:xfrm>
            <a:off x="720725" y="1589315"/>
            <a:ext cx="3581452" cy="3940628"/>
          </a:xfrm>
        </p:spPr>
        <p:txBody>
          <a:bodyPr>
            <a:normAutofit fontScale="70000" lnSpcReduction="20000"/>
          </a:bodyPr>
          <a:lstStyle/>
          <a:p>
            <a:r>
              <a:rPr lang="en-US" dirty="0"/>
              <a:t>Take time as a group to go over information and plan out what this will look like at your school site. </a:t>
            </a:r>
            <a:r>
              <a:rPr lang="en-US" dirty="0">
                <a:highlight>
                  <a:srgbClr val="FFFF00"/>
                </a:highlight>
              </a:rPr>
              <a:t>Use you MAP Growth Basics workbook, Administrator Guide and Canvas Course Resources to assist you. </a:t>
            </a:r>
          </a:p>
          <a:p>
            <a:r>
              <a:rPr lang="en-US" dirty="0">
                <a:highlight>
                  <a:srgbClr val="FFFF00"/>
                </a:highlight>
              </a:rPr>
              <a:t>Preparing teachers/proctors and students</a:t>
            </a:r>
          </a:p>
          <a:p>
            <a:r>
              <a:rPr lang="en-US" dirty="0">
                <a:highlight>
                  <a:srgbClr val="FFFF00"/>
                </a:highlight>
              </a:rPr>
              <a:t>What your testing schedule look like? </a:t>
            </a:r>
          </a:p>
          <a:p>
            <a:r>
              <a:rPr lang="en-US" dirty="0">
                <a:highlight>
                  <a:srgbClr val="FFFF00"/>
                </a:highlight>
              </a:rPr>
              <a:t>How to engage teachers in looking at their data?</a:t>
            </a:r>
            <a:endParaRPr lang="en-US" dirty="0"/>
          </a:p>
          <a:p>
            <a:r>
              <a:rPr lang="en-US" dirty="0">
                <a:highlight>
                  <a:srgbClr val="00FF00"/>
                </a:highlight>
              </a:rPr>
              <a:t>Timeline Handout</a:t>
            </a:r>
          </a:p>
        </p:txBody>
      </p:sp>
      <p:pic>
        <p:nvPicPr>
          <p:cNvPr id="7" name="nwea-graphite-large-rgb.png"/>
          <p:cNvPicPr>
            <a:picLocks noChangeAspect="1"/>
          </p:cNvPicPr>
          <p:nvPr/>
        </p:nvPicPr>
        <p:blipFill>
          <a:blip r:embed="rId3">
            <a:extLst/>
          </a:blip>
          <a:stretch>
            <a:fillRect/>
          </a:stretch>
        </p:blipFill>
        <p:spPr>
          <a:xfrm>
            <a:off x="178800" y="6421513"/>
            <a:ext cx="961602" cy="281653"/>
          </a:xfrm>
          <a:prstGeom prst="rect">
            <a:avLst/>
          </a:prstGeom>
          <a:ln w="12700">
            <a:miter lim="400000"/>
          </a:ln>
        </p:spPr>
      </p:pic>
    </p:spTree>
    <p:extLst>
      <p:ext uri="{BB962C8B-B14F-4D97-AF65-F5344CB8AC3E}">
        <p14:creationId xmlns:p14="http://schemas.microsoft.com/office/powerpoint/2010/main" val="3051223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Intended Accomplishments</a:t>
            </a:r>
          </a:p>
        </p:txBody>
      </p:sp>
      <p:sp>
        <p:nvSpPr>
          <p:cNvPr id="6" name="Text Placeholder 5"/>
          <p:cNvSpPr>
            <a:spLocks noGrp="1"/>
          </p:cNvSpPr>
          <p:nvPr>
            <p:ph type="body" sz="quarter" idx="21"/>
          </p:nvPr>
        </p:nvSpPr>
        <p:spPr>
          <a:xfrm>
            <a:off x="720725" y="1819275"/>
            <a:ext cx="6677602" cy="3921125"/>
          </a:xfrm>
        </p:spPr>
        <p:txBody>
          <a:bodyPr/>
          <a:lstStyle/>
          <a:p>
            <a:r>
              <a:rPr lang="en-US" dirty="0"/>
              <a:t>Employ a systems approach to planning   and implementation</a:t>
            </a:r>
          </a:p>
          <a:p>
            <a:r>
              <a:rPr lang="en-US" dirty="0"/>
              <a:t>Understand the MAP Growth assessment</a:t>
            </a:r>
          </a:p>
          <a:p>
            <a:r>
              <a:rPr lang="en-US" dirty="0"/>
              <a:t>Understand MAP Growth data characteristics</a:t>
            </a:r>
          </a:p>
          <a:p>
            <a:r>
              <a:rPr lang="en-US" dirty="0"/>
              <a:t>Identify uses for MAP Growth data</a:t>
            </a:r>
          </a:p>
        </p:txBody>
      </p:sp>
      <p:pic>
        <p:nvPicPr>
          <p:cNvPr id="7" name="nwea-graphite-large-rgb.png"/>
          <p:cNvPicPr>
            <a:picLocks noChangeAspect="1"/>
          </p:cNvPicPr>
          <p:nvPr/>
        </p:nvPicPr>
        <p:blipFill>
          <a:blip r:embed="rId2">
            <a:extLst/>
          </a:blip>
          <a:stretch>
            <a:fillRect/>
          </a:stretch>
        </p:blipFill>
        <p:spPr>
          <a:xfrm>
            <a:off x="178800" y="6421513"/>
            <a:ext cx="961602" cy="281653"/>
          </a:xfrm>
          <a:prstGeom prst="rect">
            <a:avLst/>
          </a:prstGeom>
          <a:ln w="12700">
            <a:miter lim="400000"/>
          </a:ln>
        </p:spPr>
      </p:pic>
    </p:spTree>
    <p:extLst>
      <p:ext uri="{BB962C8B-B14F-4D97-AF65-F5344CB8AC3E}">
        <p14:creationId xmlns:p14="http://schemas.microsoft.com/office/powerpoint/2010/main" val="42563935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21"/>
          </p:nvPr>
        </p:nvSpPr>
        <p:spPr>
          <a:xfrm>
            <a:off x="720725" y="1819275"/>
            <a:ext cx="3581452" cy="2312457"/>
          </a:xfrm>
        </p:spPr>
        <p:txBody>
          <a:bodyPr>
            <a:normAutofit/>
          </a:bodyPr>
          <a:lstStyle/>
          <a:p>
            <a:endParaRPr lang="en-US" sz="4000" dirty="0">
              <a:solidFill>
                <a:srgbClr val="019447"/>
              </a:solidFill>
              <a:latin typeface="+mj-lt"/>
            </a:endParaRPr>
          </a:p>
          <a:p>
            <a:r>
              <a:rPr lang="en-US" sz="3600" dirty="0">
                <a:latin typeface="+mj-lt"/>
              </a:rPr>
              <a:t>Reflection and Planning</a:t>
            </a:r>
          </a:p>
        </p:txBody>
      </p:sp>
      <p:pic>
        <p:nvPicPr>
          <p:cNvPr id="4" name="Picture Placeholder 3">
            <a:extLst>
              <a:ext uri="{FF2B5EF4-FFF2-40B4-BE49-F238E27FC236}">
                <a16:creationId xmlns:a16="http://schemas.microsoft.com/office/drawing/2014/main" id="{4E4B8A39-2589-42E7-BB0C-713025618BDC}"/>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6520" b="11726"/>
          <a:stretch/>
        </p:blipFill>
        <p:spPr>
          <a:xfrm>
            <a:off x="4735773" y="0"/>
            <a:ext cx="7456227" cy="6857999"/>
          </a:xfrm>
        </p:spPr>
      </p:pic>
      <p:pic>
        <p:nvPicPr>
          <p:cNvPr id="6" name="Picture 5">
            <a:extLst>
              <a:ext uri="{FF2B5EF4-FFF2-40B4-BE49-F238E27FC236}">
                <a16:creationId xmlns:a16="http://schemas.microsoft.com/office/drawing/2014/main" id="{C0F3412A-3D4B-4A26-AF35-41983F64EB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5859" y="4552122"/>
            <a:ext cx="2091594" cy="2305878"/>
          </a:xfrm>
          <a:prstGeom prst="rect">
            <a:avLst/>
          </a:prstGeom>
        </p:spPr>
      </p:pic>
    </p:spTree>
    <p:extLst>
      <p:ext uri="{BB962C8B-B14F-4D97-AF65-F5344CB8AC3E}">
        <p14:creationId xmlns:p14="http://schemas.microsoft.com/office/powerpoint/2010/main" val="34725773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09B3F0-4DBD-465B-8964-8DD969EA4F2F}"/>
              </a:ext>
            </a:extLst>
          </p:cNvPr>
          <p:cNvSpPr/>
          <p:nvPr/>
        </p:nvSpPr>
        <p:spPr>
          <a:xfrm>
            <a:off x="699341" y="785650"/>
            <a:ext cx="10477046" cy="4662367"/>
          </a:xfrm>
          <a:prstGeom prst="rect">
            <a:avLst/>
          </a:prstGeom>
        </p:spPr>
        <p:txBody>
          <a:bodyPr wrap="square">
            <a:spAutoFit/>
          </a:bodyPr>
          <a:lstStyle/>
          <a:p>
            <a:pPr>
              <a:lnSpc>
                <a:spcPct val="107000"/>
              </a:lnSpc>
              <a:spcAft>
                <a:spcPts val="800"/>
              </a:spcAft>
            </a:pPr>
            <a:r>
              <a:rPr lang="en-US" sz="2600" b="1" dirty="0">
                <a:latin typeface="Calibri" panose="020F0502020204030204" pitchFamily="34" charset="0"/>
                <a:ea typeface="Calibri" panose="020F0502020204030204" pitchFamily="34" charset="0"/>
                <a:cs typeface="Times New Roman" panose="02020603050405020304" pitchFamily="18" charset="0"/>
              </a:rPr>
              <a:t>Learning Targets</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600" dirty="0">
                <a:latin typeface="Calibri" panose="020F0502020204030204" pitchFamily="34" charset="0"/>
                <a:ea typeface="Calibri" panose="020F0502020204030204" pitchFamily="34" charset="0"/>
                <a:cs typeface="Times New Roman" panose="02020603050405020304" pitchFamily="18" charset="0"/>
              </a:rPr>
              <a:t>Identify the purpose of the MAP Growth assessments</a:t>
            </a:r>
          </a:p>
          <a:p>
            <a:pPr marL="342900" marR="0" lvl="0" indent="-342900">
              <a:lnSpc>
                <a:spcPct val="107000"/>
              </a:lnSpc>
              <a:spcBef>
                <a:spcPts val="0"/>
              </a:spcBef>
              <a:spcAft>
                <a:spcPts val="800"/>
              </a:spcAft>
              <a:buFont typeface="Symbol" panose="05050102010706020507" pitchFamily="18" charset="2"/>
              <a:buChar char=""/>
            </a:pPr>
            <a:r>
              <a:rPr lang="en-US" sz="2600" dirty="0">
                <a:latin typeface="Calibri" panose="020F0502020204030204" pitchFamily="34" charset="0"/>
                <a:ea typeface="Calibri" panose="020F0502020204030204" pitchFamily="34" charset="0"/>
                <a:cs typeface="Times New Roman" panose="02020603050405020304" pitchFamily="18" charset="0"/>
              </a:rPr>
              <a:t>Create a partnership in using data to improve student learning</a:t>
            </a:r>
          </a:p>
          <a:p>
            <a:pPr>
              <a:lnSpc>
                <a:spcPct val="107000"/>
              </a:lnSpc>
              <a:spcAft>
                <a:spcPts val="800"/>
              </a:spcAft>
            </a:pPr>
            <a:r>
              <a:rPr lang="en-US" sz="2600" b="1" dirty="0">
                <a:latin typeface="Calibri" panose="020F0502020204030204" pitchFamily="34" charset="0"/>
                <a:ea typeface="Calibri" panose="020F0502020204030204" pitchFamily="34" charset="0"/>
                <a:cs typeface="Times New Roman" panose="02020603050405020304" pitchFamily="18" charset="0"/>
              </a:rPr>
              <a:t> Success Criteria</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Describe how MAP Growth data supports or differs from other data sources</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Develop strategies to prepare students to successfully take MAP Growth assessments </a:t>
            </a:r>
          </a:p>
          <a:p>
            <a:pPr marL="342900" marR="0" lvl="0" indent="-342900">
              <a:lnSpc>
                <a:spcPct val="107000"/>
              </a:lnSpc>
              <a:spcBef>
                <a:spcPts val="0"/>
              </a:spcBef>
              <a:spcAft>
                <a:spcPts val="0"/>
              </a:spcAft>
              <a:buFont typeface="Symbol" panose="05050102010706020507" pitchFamily="18" charset="2"/>
              <a:buChar char=""/>
            </a:pPr>
            <a:r>
              <a:rPr lang="en-US" sz="2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Develop an action plan using MAP Growth Resources for your site to train teachers/proctors and implement MAP Growth assessments in fall</a:t>
            </a:r>
            <a:endParaRPr lang="en-US" sz="2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001160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99341" y="542601"/>
            <a:ext cx="4530978" cy="972300"/>
          </a:xfrm>
        </p:spPr>
        <p:txBody>
          <a:bodyPr/>
          <a:lstStyle/>
          <a:p>
            <a:r>
              <a:rPr lang="en-US" dirty="0"/>
              <a:t>Keep Learning</a:t>
            </a:r>
          </a:p>
        </p:txBody>
      </p:sp>
      <p:sp>
        <p:nvSpPr>
          <p:cNvPr id="8" name="Text Placeholder 7"/>
          <p:cNvSpPr>
            <a:spLocks noGrp="1"/>
          </p:cNvSpPr>
          <p:nvPr>
            <p:ph type="body" sz="quarter" idx="21"/>
          </p:nvPr>
        </p:nvSpPr>
        <p:spPr/>
        <p:txBody>
          <a:bodyPr/>
          <a:lstStyle/>
          <a:p>
            <a:pPr>
              <a:buClr>
                <a:srgbClr val="019447"/>
              </a:buClr>
            </a:pPr>
            <a:r>
              <a:rPr lang="en-US" dirty="0"/>
              <a:t>NWEA Professional Learning Online</a:t>
            </a:r>
          </a:p>
          <a:p>
            <a:pPr lvl="1"/>
            <a:r>
              <a:rPr lang="en-US" dirty="0"/>
              <a:t>Courses</a:t>
            </a:r>
          </a:p>
          <a:p>
            <a:pPr lvl="1"/>
            <a:r>
              <a:rPr lang="en-US" dirty="0"/>
              <a:t>Discuss</a:t>
            </a:r>
          </a:p>
          <a:p>
            <a:pPr lvl="1"/>
            <a:r>
              <a:rPr lang="en-US" dirty="0"/>
              <a:t>Ask a Question</a:t>
            </a:r>
          </a:p>
          <a:p>
            <a:r>
              <a:rPr lang="en-US" dirty="0"/>
              <a:t>Teach. Learn. Grow. blog</a:t>
            </a:r>
          </a:p>
        </p:txBody>
      </p:sp>
      <p:pic>
        <p:nvPicPr>
          <p:cNvPr id="10" name="nwea-graphite-large-rgb.png"/>
          <p:cNvPicPr>
            <a:picLocks noChangeAspect="1"/>
          </p:cNvPicPr>
          <p:nvPr userDrawn="1"/>
        </p:nvPicPr>
        <p:blipFill>
          <a:blip r:embed="rId3">
            <a:extLst/>
          </a:blip>
          <a:stretch>
            <a:fillRect/>
          </a:stretch>
        </p:blipFill>
        <p:spPr>
          <a:xfrm>
            <a:off x="178800" y="6421513"/>
            <a:ext cx="961602" cy="281653"/>
          </a:xfrm>
          <a:prstGeom prst="rect">
            <a:avLst/>
          </a:prstGeom>
          <a:ln w="12700">
            <a:miter lim="400000"/>
          </a:ln>
        </p:spPr>
      </p:pic>
      <p:pic>
        <p:nvPicPr>
          <p:cNvPr id="4" name="Picture Placeholder 3">
            <a:extLst>
              <a:ext uri="{FF2B5EF4-FFF2-40B4-BE49-F238E27FC236}">
                <a16:creationId xmlns:a16="http://schemas.microsoft.com/office/drawing/2014/main" id="{E013A964-694F-44F5-BF41-1B100CB25CB3}"/>
              </a:ext>
            </a:extLst>
          </p:cNvPr>
          <p:cNvPicPr>
            <a:picLocks noGrp="1" noChangeAspect="1"/>
          </p:cNvPicPr>
          <p:nvPr>
            <p:ph type="pic" sz="quarter" idx="19"/>
          </p:nvPr>
        </p:nvPicPr>
        <p:blipFill rotWithShape="1">
          <a:blip r:embed="rId4"/>
          <a:srcRect l="3111" t="5963" r="15901" b="16166"/>
          <a:stretch/>
        </p:blipFill>
        <p:spPr>
          <a:xfrm>
            <a:off x="5860277" y="1703949"/>
            <a:ext cx="6301563" cy="4022596"/>
          </a:xfrm>
          <a:prstGeom prst="rect">
            <a:avLst/>
          </a:prstGeom>
        </p:spPr>
      </p:pic>
      <p:pic>
        <p:nvPicPr>
          <p:cNvPr id="3" name="Picture 2">
            <a:extLst>
              <a:ext uri="{FF2B5EF4-FFF2-40B4-BE49-F238E27FC236}">
                <a16:creationId xmlns:a16="http://schemas.microsoft.com/office/drawing/2014/main" id="{8675C9ED-275B-44FD-AAD2-61CDFE065DAB}"/>
              </a:ext>
            </a:extLst>
          </p:cNvPr>
          <p:cNvPicPr>
            <a:picLocks noChangeAspect="1"/>
          </p:cNvPicPr>
          <p:nvPr/>
        </p:nvPicPr>
        <p:blipFill rotWithShape="1">
          <a:blip r:embed="rId5"/>
          <a:srcRect r="4995" b="8514"/>
          <a:stretch/>
        </p:blipFill>
        <p:spPr>
          <a:xfrm>
            <a:off x="5860277" y="1703949"/>
            <a:ext cx="6331724" cy="4022596"/>
          </a:xfrm>
          <a:prstGeom prst="rect">
            <a:avLst/>
          </a:prstGeom>
        </p:spPr>
      </p:pic>
    </p:spTree>
    <p:extLst>
      <p:ext uri="{BB962C8B-B14F-4D97-AF65-F5344CB8AC3E}">
        <p14:creationId xmlns:p14="http://schemas.microsoft.com/office/powerpoint/2010/main" val="354798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fade">
                                      <p:cBhvr>
                                        <p:cTn id="7" dur="500"/>
                                        <p:tgtEl>
                                          <p:spTgt spid="8">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Keep Connecting</a:t>
            </a:r>
            <a:endParaRPr lang="en-US" dirty="0">
              <a:solidFill>
                <a:srgbClr val="FF0000"/>
              </a:solidFill>
            </a:endParaRPr>
          </a:p>
        </p:txBody>
      </p:sp>
      <p:sp>
        <p:nvSpPr>
          <p:cNvPr id="8" name="Text Placeholder 7"/>
          <p:cNvSpPr>
            <a:spLocks noGrp="1"/>
          </p:cNvSpPr>
          <p:nvPr>
            <p:ph type="body" sz="quarter" idx="21"/>
          </p:nvPr>
        </p:nvSpPr>
        <p:spPr/>
        <p:txBody>
          <a:bodyPr>
            <a:normAutofit/>
          </a:bodyPr>
          <a:lstStyle/>
          <a:p>
            <a:r>
              <a:rPr lang="en-US" dirty="0"/>
              <a:t>Get fresh ideas through your favorite social media platforms, and tag </a:t>
            </a:r>
            <a:r>
              <a:rPr lang="en-US" b="1" dirty="0"/>
              <a:t>@NWEA </a:t>
            </a:r>
            <a:r>
              <a:rPr lang="en-US" dirty="0"/>
              <a:t>to share your own!</a:t>
            </a:r>
          </a:p>
        </p:txBody>
      </p:sp>
      <p:pic>
        <p:nvPicPr>
          <p:cNvPr id="10" name="nwea-graphite-large-rgb.png"/>
          <p:cNvPicPr>
            <a:picLocks noChangeAspect="1"/>
          </p:cNvPicPr>
          <p:nvPr userDrawn="1"/>
        </p:nvPicPr>
        <p:blipFill>
          <a:blip r:embed="rId3">
            <a:extLst/>
          </a:blip>
          <a:stretch>
            <a:fillRect/>
          </a:stretch>
        </p:blipFill>
        <p:spPr>
          <a:xfrm>
            <a:off x="178800" y="6421513"/>
            <a:ext cx="961602" cy="281653"/>
          </a:xfrm>
          <a:prstGeom prst="rect">
            <a:avLst/>
          </a:prstGeom>
          <a:ln w="12700">
            <a:miter lim="400000"/>
          </a:ln>
        </p:spPr>
      </p:pic>
      <p:pic>
        <p:nvPicPr>
          <p:cNvPr id="3" name="Picture 2">
            <a:hlinkClick r:id="rId4"/>
            <a:extLst>
              <a:ext uri="{FF2B5EF4-FFF2-40B4-BE49-F238E27FC236}">
                <a16:creationId xmlns:a16="http://schemas.microsoft.com/office/drawing/2014/main" id="{7D7D61E4-5AB0-4F89-90C6-7155D8E53560}"/>
              </a:ext>
            </a:extLst>
          </p:cNvPr>
          <p:cNvPicPr>
            <a:picLocks noChangeAspect="1"/>
          </p:cNvPicPr>
          <p:nvPr/>
        </p:nvPicPr>
        <p:blipFill>
          <a:blip r:embed="rId5"/>
          <a:stretch>
            <a:fillRect/>
          </a:stretch>
        </p:blipFill>
        <p:spPr>
          <a:xfrm>
            <a:off x="2862687" y="3480809"/>
            <a:ext cx="914400" cy="914400"/>
          </a:xfrm>
          <a:prstGeom prst="rect">
            <a:avLst/>
          </a:prstGeom>
        </p:spPr>
      </p:pic>
      <p:pic>
        <p:nvPicPr>
          <p:cNvPr id="9" name="Picture 8">
            <a:hlinkClick r:id="rId6"/>
            <a:extLst>
              <a:ext uri="{FF2B5EF4-FFF2-40B4-BE49-F238E27FC236}">
                <a16:creationId xmlns:a16="http://schemas.microsoft.com/office/drawing/2014/main" id="{0BC70CCC-17C9-487F-9B43-0AA718D3D5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67939" y="3482124"/>
            <a:ext cx="913085" cy="913085"/>
          </a:xfrm>
          <a:prstGeom prst="rect">
            <a:avLst/>
          </a:prstGeom>
        </p:spPr>
      </p:pic>
      <p:pic>
        <p:nvPicPr>
          <p:cNvPr id="14" name="Picture 13">
            <a:hlinkClick r:id="rId8"/>
            <a:extLst>
              <a:ext uri="{FF2B5EF4-FFF2-40B4-BE49-F238E27FC236}">
                <a16:creationId xmlns:a16="http://schemas.microsoft.com/office/drawing/2014/main" id="{5F398C28-A4AE-4BF4-8759-9EC4545028C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57435" y="3465731"/>
            <a:ext cx="914400" cy="914400"/>
          </a:xfrm>
          <a:prstGeom prst="rect">
            <a:avLst/>
          </a:prstGeom>
        </p:spPr>
      </p:pic>
      <p:pic>
        <p:nvPicPr>
          <p:cNvPr id="20" name="Picture 19">
            <a:hlinkClick r:id="rId10"/>
            <a:extLst>
              <a:ext uri="{FF2B5EF4-FFF2-40B4-BE49-F238E27FC236}">
                <a16:creationId xmlns:a16="http://schemas.microsoft.com/office/drawing/2014/main" id="{262F6BA8-CB28-47DB-8D89-C60FBFEFD201}"/>
              </a:ext>
            </a:extLst>
          </p:cNvPr>
          <p:cNvPicPr>
            <a:picLocks noChangeAspect="1"/>
          </p:cNvPicPr>
          <p:nvPr/>
        </p:nvPicPr>
        <p:blipFill rotWithShape="1">
          <a:blip r:embed="rId11">
            <a:extLst>
              <a:ext uri="{28A0092B-C50C-407E-A947-70E740481C1C}">
                <a14:useLocalDpi xmlns:a14="http://schemas.microsoft.com/office/drawing/2010/main" val="0"/>
              </a:ext>
            </a:extLst>
          </a:blip>
          <a:srcRect r="17021"/>
          <a:stretch/>
        </p:blipFill>
        <p:spPr>
          <a:xfrm>
            <a:off x="7377128" y="3480809"/>
            <a:ext cx="913085" cy="914400"/>
          </a:xfrm>
          <a:prstGeom prst="rect">
            <a:avLst/>
          </a:prstGeom>
        </p:spPr>
      </p:pic>
      <p:pic>
        <p:nvPicPr>
          <p:cNvPr id="22" name="Picture 21">
            <a:hlinkClick r:id="rId12"/>
            <a:extLst>
              <a:ext uri="{FF2B5EF4-FFF2-40B4-BE49-F238E27FC236}">
                <a16:creationId xmlns:a16="http://schemas.microsoft.com/office/drawing/2014/main" id="{6FA4629C-0240-4FB7-88FB-CC8B4AF812F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71876" y="3429000"/>
            <a:ext cx="914400" cy="914400"/>
          </a:xfrm>
          <a:prstGeom prst="rect">
            <a:avLst/>
          </a:prstGeom>
        </p:spPr>
      </p:pic>
      <p:pic>
        <p:nvPicPr>
          <p:cNvPr id="11" name="Picture 10">
            <a:hlinkClick r:id="rId14"/>
            <a:extLst>
              <a:ext uri="{FF2B5EF4-FFF2-40B4-BE49-F238E27FC236}">
                <a16:creationId xmlns:a16="http://schemas.microsoft.com/office/drawing/2014/main" id="{1DEE7759-694E-4E9E-B5E4-59B0A322B49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928239" y="3480809"/>
            <a:ext cx="1295695" cy="914400"/>
          </a:xfrm>
          <a:prstGeom prst="rect">
            <a:avLst/>
          </a:prstGeom>
        </p:spPr>
      </p:pic>
    </p:spTree>
    <p:extLst>
      <p:ext uri="{BB962C8B-B14F-4D97-AF65-F5344CB8AC3E}">
        <p14:creationId xmlns:p14="http://schemas.microsoft.com/office/powerpoint/2010/main" val="18345640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89C0472-59A3-4FD4-99DC-2C2B85837A3D}"/>
              </a:ext>
            </a:extLst>
          </p:cNvPr>
          <p:cNvSpPr>
            <a:spLocks noGrp="1"/>
          </p:cNvSpPr>
          <p:nvPr>
            <p:ph type="body" sz="quarter" idx="11"/>
          </p:nvPr>
        </p:nvSpPr>
        <p:spPr>
          <a:xfrm>
            <a:off x="2767938" y="4104992"/>
            <a:ext cx="5327742" cy="468739"/>
          </a:xfrm>
        </p:spPr>
        <p:txBody>
          <a:bodyPr>
            <a:normAutofit/>
          </a:bodyPr>
          <a:lstStyle/>
          <a:p>
            <a:r>
              <a:rPr lang="en-US" dirty="0"/>
              <a:t>Trish Tracy</a:t>
            </a:r>
          </a:p>
        </p:txBody>
      </p:sp>
      <p:sp>
        <p:nvSpPr>
          <p:cNvPr id="3" name="Text Placeholder 2">
            <a:extLst>
              <a:ext uri="{FF2B5EF4-FFF2-40B4-BE49-F238E27FC236}">
                <a16:creationId xmlns:a16="http://schemas.microsoft.com/office/drawing/2014/main" id="{E84E13FA-D725-4B12-8D68-A04E4B855D8D}"/>
              </a:ext>
            </a:extLst>
          </p:cNvPr>
          <p:cNvSpPr>
            <a:spLocks noGrp="1"/>
          </p:cNvSpPr>
          <p:nvPr>
            <p:ph type="body" sz="quarter" idx="18"/>
          </p:nvPr>
        </p:nvSpPr>
        <p:spPr/>
        <p:txBody>
          <a:bodyPr>
            <a:noAutofit/>
          </a:bodyPr>
          <a:lstStyle/>
          <a:p>
            <a:r>
              <a:rPr lang="en-US" sz="2400" b="0" dirty="0"/>
              <a:t>NWEA Consultant </a:t>
            </a:r>
          </a:p>
        </p:txBody>
      </p:sp>
      <p:sp>
        <p:nvSpPr>
          <p:cNvPr id="4" name="Text Placeholder 3">
            <a:extLst>
              <a:ext uri="{FF2B5EF4-FFF2-40B4-BE49-F238E27FC236}">
                <a16:creationId xmlns:a16="http://schemas.microsoft.com/office/drawing/2014/main" id="{28C34372-4D3F-49CE-96E5-D7B5411713AC}"/>
              </a:ext>
            </a:extLst>
          </p:cNvPr>
          <p:cNvSpPr>
            <a:spLocks noGrp="1"/>
          </p:cNvSpPr>
          <p:nvPr>
            <p:ph type="body" sz="quarter" idx="19"/>
          </p:nvPr>
        </p:nvSpPr>
        <p:spPr/>
        <p:txBody>
          <a:bodyPr>
            <a:normAutofit/>
          </a:bodyPr>
          <a:lstStyle/>
          <a:p>
            <a:r>
              <a:rPr lang="en-US" dirty="0" err="1">
                <a:hlinkClick r:id="rId3"/>
              </a:rPr>
              <a:t>Trish.tracy@nwea,org</a:t>
            </a:r>
            <a:endParaRPr lang="en-US" dirty="0"/>
          </a:p>
          <a:p>
            <a:r>
              <a:rPr lang="en-US" dirty="0"/>
              <a:t>509-989-5307</a:t>
            </a:r>
          </a:p>
        </p:txBody>
      </p:sp>
      <p:sp>
        <p:nvSpPr>
          <p:cNvPr id="2" name="Picture Placeholder 1">
            <a:extLst>
              <a:ext uri="{FF2B5EF4-FFF2-40B4-BE49-F238E27FC236}">
                <a16:creationId xmlns:a16="http://schemas.microsoft.com/office/drawing/2014/main" id="{6A2DF395-DD40-47E7-9B53-E015438A5B4A}"/>
              </a:ext>
            </a:extLst>
          </p:cNvPr>
          <p:cNvSpPr>
            <a:spLocks noGrp="1"/>
          </p:cNvSpPr>
          <p:nvPr>
            <p:ph type="pic" sz="quarter" idx="14"/>
          </p:nvPr>
        </p:nvSpPr>
        <p:spPr/>
      </p:sp>
      <p:sp>
        <p:nvSpPr>
          <p:cNvPr id="6" name="Text Placeholder 5">
            <a:extLst>
              <a:ext uri="{FF2B5EF4-FFF2-40B4-BE49-F238E27FC236}">
                <a16:creationId xmlns:a16="http://schemas.microsoft.com/office/drawing/2014/main" id="{12E8E53B-7DED-415E-969B-95DEB4284174}"/>
              </a:ext>
            </a:extLst>
          </p:cNvPr>
          <p:cNvSpPr>
            <a:spLocks noGrp="1"/>
          </p:cNvSpPr>
          <p:nvPr>
            <p:ph type="body" sz="quarter" idx="22"/>
          </p:nvPr>
        </p:nvSpPr>
        <p:spPr>
          <a:xfrm>
            <a:off x="802611" y="2627087"/>
            <a:ext cx="7374955" cy="1477906"/>
          </a:xfrm>
        </p:spPr>
        <p:txBody>
          <a:bodyPr>
            <a:normAutofit/>
          </a:bodyPr>
          <a:lstStyle/>
          <a:p>
            <a:r>
              <a:rPr lang="en-US" b="1" u="sng" dirty="0">
                <a:hlinkClick r:id="rId4"/>
              </a:rPr>
              <a:t>https://NWEA.us/PLonsite</a:t>
            </a:r>
            <a:endParaRPr lang="en-US" b="1" dirty="0"/>
          </a:p>
          <a:p>
            <a:r>
              <a:rPr lang="en-US" b="1" dirty="0"/>
              <a:t>Workshop Code – Wednesday - WC045824   </a:t>
            </a:r>
          </a:p>
          <a:p>
            <a:r>
              <a:rPr lang="en-US" b="1" dirty="0"/>
              <a:t>                                Friday WC046099</a:t>
            </a:r>
          </a:p>
          <a:p>
            <a:endParaRPr lang="en-US" b="1" dirty="0"/>
          </a:p>
          <a:p>
            <a:endParaRPr lang="en-US" b="1" dirty="0"/>
          </a:p>
          <a:p>
            <a:endParaRPr lang="en-US" b="1" dirty="0"/>
          </a:p>
          <a:p>
            <a:endParaRPr lang="en-US" b="1" dirty="0"/>
          </a:p>
          <a:p>
            <a:endParaRPr lang="en-US" b="1" dirty="0"/>
          </a:p>
          <a:p>
            <a:endParaRPr lang="en-US" b="1" dirty="0"/>
          </a:p>
        </p:txBody>
      </p:sp>
      <p:pic>
        <p:nvPicPr>
          <p:cNvPr id="13" name="nwea-graphite-large-rgb.png"/>
          <p:cNvPicPr>
            <a:picLocks noChangeAspect="1"/>
          </p:cNvPicPr>
          <p:nvPr userDrawn="1"/>
        </p:nvPicPr>
        <p:blipFill>
          <a:blip r:embed="rId5">
            <a:extLst/>
          </a:blip>
          <a:stretch>
            <a:fillRect/>
          </a:stretch>
        </p:blipFill>
        <p:spPr>
          <a:xfrm>
            <a:off x="178800" y="6421513"/>
            <a:ext cx="961602" cy="281653"/>
          </a:xfrm>
          <a:prstGeom prst="rect">
            <a:avLst/>
          </a:prstGeom>
          <a:ln w="12700">
            <a:miter lim="400000"/>
          </a:ln>
        </p:spPr>
      </p:pic>
    </p:spTree>
    <p:extLst>
      <p:ext uri="{BB962C8B-B14F-4D97-AF65-F5344CB8AC3E}">
        <p14:creationId xmlns:p14="http://schemas.microsoft.com/office/powerpoint/2010/main" val="23490338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31060" y="3568522"/>
            <a:ext cx="7177698" cy="2905411"/>
          </a:xfrm>
          <a:prstGeom prst="rect">
            <a:avLst/>
          </a:prstGeom>
          <a:noFill/>
        </p:spPr>
        <p:txBody>
          <a:bodyPr wrap="square" lIns="0" rtlCol="0" anchor="t">
            <a:spAutoFit/>
          </a:bodyPr>
          <a:lstStyle/>
          <a:p>
            <a:pPr>
              <a:lnSpc>
                <a:spcPct val="150000"/>
              </a:lnSpc>
            </a:pPr>
            <a:br>
              <a:rPr lang="en-US" sz="1000" dirty="0"/>
            </a:br>
            <a:endParaRPr lang="en-US" sz="1000" dirty="0"/>
          </a:p>
          <a:p>
            <a:pPr>
              <a:lnSpc>
                <a:spcPct val="150000"/>
              </a:lnSpc>
            </a:pPr>
            <a:r>
              <a:rPr lang="en-US" sz="900" dirty="0"/>
              <a:t>COPYRIGHT </a:t>
            </a:r>
          </a:p>
          <a:p>
            <a:pPr>
              <a:lnSpc>
                <a:spcPct val="150000"/>
              </a:lnSpc>
              <a:spcAft>
                <a:spcPts val="1200"/>
              </a:spcAft>
            </a:pPr>
            <a:r>
              <a:rPr lang="en-US" sz="900" dirty="0"/>
              <a:t>© NWEA 2017 </a:t>
            </a:r>
          </a:p>
          <a:p>
            <a:pPr>
              <a:lnSpc>
                <a:spcPct val="130000"/>
              </a:lnSpc>
              <a:spcAft>
                <a:spcPts val="600"/>
              </a:spcAft>
            </a:pPr>
            <a:r>
              <a:rPr lang="en-US" sz="900" dirty="0"/>
              <a:t>All rights reserved. No part of this manual may be reproduced or utilized in any form or by any means, electronic or mechanical, including photocopying, recording, or by any information storage and retrieval system, without written permission from NWEA.</a:t>
            </a:r>
          </a:p>
          <a:p>
            <a:pPr>
              <a:lnSpc>
                <a:spcPct val="150000"/>
              </a:lnSpc>
            </a:pPr>
            <a:r>
              <a:rPr lang="en-US" sz="900" dirty="0"/>
              <a:t>TRADEMARKS </a:t>
            </a:r>
          </a:p>
          <a:p>
            <a:pPr>
              <a:lnSpc>
                <a:spcPct val="130000"/>
              </a:lnSpc>
              <a:spcAft>
                <a:spcPts val="1200"/>
              </a:spcAft>
            </a:pPr>
            <a:r>
              <a:rPr lang="en-US" sz="900" dirty="0"/>
              <a:t>MAP and Partnering to help all kids learn are registered trademarks, and NWEA, MAP Skills, MAP Growth, and Measuring What Matters are trademarks, of NWEA in the US and in other countries. </a:t>
            </a:r>
          </a:p>
          <a:p>
            <a:pPr>
              <a:lnSpc>
                <a:spcPct val="150000"/>
              </a:lnSpc>
            </a:pPr>
            <a:r>
              <a:rPr lang="en-US" sz="900" dirty="0"/>
              <a:t>Lexile</a:t>
            </a:r>
            <a:r>
              <a:rPr lang="en-US" sz="900" baseline="30000" dirty="0"/>
              <a:t>®</a:t>
            </a:r>
            <a:r>
              <a:rPr lang="en-US" sz="900" dirty="0"/>
              <a:t> is a trademark of MetaMetrics, Inc., and is registered in the United States and abroad.</a:t>
            </a:r>
          </a:p>
          <a:p>
            <a:pPr>
              <a:lnSpc>
                <a:spcPct val="150000"/>
              </a:lnSpc>
            </a:pPr>
            <a:r>
              <a:rPr lang="en-US" sz="900" dirty="0"/>
              <a:t>The names of other companies and their products mentioned are the trademarks of their respective owners. </a:t>
            </a:r>
          </a:p>
          <a:p>
            <a:pPr>
              <a:lnSpc>
                <a:spcPct val="150000"/>
              </a:lnSpc>
            </a:pPr>
            <a:r>
              <a:rPr lang="en-US" sz="900" dirty="0"/>
              <a:t>Rev 07/17 MGMA_1001</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9678" y="5649310"/>
            <a:ext cx="2310389" cy="813818"/>
          </a:xfrm>
          <a:prstGeom prst="rect">
            <a:avLst/>
          </a:prstGeom>
        </p:spPr>
      </p:pic>
    </p:spTree>
    <p:extLst>
      <p:ext uri="{BB962C8B-B14F-4D97-AF65-F5344CB8AC3E}">
        <p14:creationId xmlns:p14="http://schemas.microsoft.com/office/powerpoint/2010/main" val="8340398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The MAP Growth Adaptive Assessment</a:t>
            </a:r>
          </a:p>
        </p:txBody>
      </p:sp>
      <p:sp>
        <p:nvSpPr>
          <p:cNvPr id="5" name="Rectangle 3"/>
          <p:cNvSpPr>
            <a:spLocks noChangeArrowheads="1"/>
          </p:cNvSpPr>
          <p:nvPr/>
        </p:nvSpPr>
        <p:spPr bwMode="auto">
          <a:xfrm>
            <a:off x="1363579" y="1401736"/>
            <a:ext cx="8898397" cy="4908070"/>
          </a:xfrm>
          <a:prstGeom prst="rect">
            <a:avLst/>
          </a:prstGeom>
          <a:solidFill>
            <a:schemeClr val="bg1">
              <a:lumMod val="95000"/>
            </a:schemeClr>
          </a:solidFill>
          <a:ln w="9525">
            <a:solidFill>
              <a:schemeClr val="bg1">
                <a:lumMod val="75000"/>
              </a:schemeClr>
            </a:solidFill>
            <a:miter lim="800000"/>
            <a:headEnd/>
            <a:tailEnd/>
          </a:ln>
          <a:effectLst/>
        </p:spPr>
        <p:txBody>
          <a:bodyPr wrap="none" anchor="ctr"/>
          <a:lstStyle/>
          <a:p>
            <a:pPr>
              <a:defRPr/>
            </a:pPr>
            <a:endParaRPr lang="en-US" kern="0">
              <a:solidFill>
                <a:srgbClr val="000000"/>
              </a:solidFill>
            </a:endParaRPr>
          </a:p>
        </p:txBody>
      </p:sp>
      <p:sp>
        <p:nvSpPr>
          <p:cNvPr id="6" name="Rectangle 4"/>
          <p:cNvSpPr>
            <a:spLocks noChangeArrowheads="1"/>
          </p:cNvSpPr>
          <p:nvPr/>
        </p:nvSpPr>
        <p:spPr bwMode="auto">
          <a:xfrm>
            <a:off x="3745060" y="3103229"/>
            <a:ext cx="1684753" cy="393363"/>
          </a:xfrm>
          <a:prstGeom prst="rect">
            <a:avLst/>
          </a:prstGeom>
          <a:solidFill>
            <a:srgbClr val="FFC20E">
              <a:alpha val="50196"/>
            </a:srgbClr>
          </a:solidFill>
          <a:ln w="9525">
            <a:noFill/>
            <a:miter lim="800000"/>
            <a:headEnd/>
            <a:tailEnd/>
          </a:ln>
        </p:spPr>
        <p:txBody>
          <a:bodyPr wrap="none" anchor="ctr"/>
          <a:lstStyle/>
          <a:p>
            <a:pPr>
              <a:defRPr/>
            </a:pPr>
            <a:endParaRPr lang="en-US" kern="0">
              <a:solidFill>
                <a:srgbClr val="000000"/>
              </a:solidFill>
            </a:endParaRPr>
          </a:p>
        </p:txBody>
      </p:sp>
      <p:sp>
        <p:nvSpPr>
          <p:cNvPr id="7" name="Text Box 5"/>
          <p:cNvSpPr txBox="1">
            <a:spLocks noChangeArrowheads="1"/>
          </p:cNvSpPr>
          <p:nvPr/>
        </p:nvSpPr>
        <p:spPr bwMode="auto">
          <a:xfrm>
            <a:off x="2376517" y="5300309"/>
            <a:ext cx="269255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sz="2000" kern="0"/>
              <a:t>Beginning </a:t>
            </a:r>
            <a:br>
              <a:rPr lang="en-US" sz="2000" kern="0"/>
            </a:br>
            <a:r>
              <a:rPr lang="en-US" sz="2000" kern="0"/>
              <a:t>Literacy</a:t>
            </a:r>
          </a:p>
        </p:txBody>
      </p:sp>
      <p:sp>
        <p:nvSpPr>
          <p:cNvPr id="8" name="Text Box 6"/>
          <p:cNvSpPr txBox="1">
            <a:spLocks noChangeArrowheads="1"/>
          </p:cNvSpPr>
          <p:nvPr/>
        </p:nvSpPr>
        <p:spPr bwMode="auto">
          <a:xfrm>
            <a:off x="2928411" y="1498044"/>
            <a:ext cx="1723504"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sz="2000" kern="0"/>
              <a:t>Independent Reading</a:t>
            </a:r>
          </a:p>
        </p:txBody>
      </p:sp>
      <p:sp>
        <p:nvSpPr>
          <p:cNvPr id="9" name="Text Box 7"/>
          <p:cNvSpPr txBox="1">
            <a:spLocks noChangeArrowheads="1"/>
          </p:cNvSpPr>
          <p:nvPr/>
        </p:nvSpPr>
        <p:spPr bwMode="auto">
          <a:xfrm>
            <a:off x="2728599" y="3053030"/>
            <a:ext cx="986456"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defRPr/>
            </a:pPr>
            <a:r>
              <a:rPr lang="en-US" sz="2000" kern="0"/>
              <a:t>6</a:t>
            </a:r>
            <a:r>
              <a:rPr lang="en-US" sz="2000" kern="0" baseline="30000"/>
              <a:t>th</a:t>
            </a:r>
            <a:r>
              <a:rPr lang="en-US" sz="2000" kern="0"/>
              <a:t> </a:t>
            </a:r>
            <a:br>
              <a:rPr lang="en-US" sz="2000" kern="0"/>
            </a:br>
            <a:r>
              <a:rPr lang="en-US" sz="2000" kern="0"/>
              <a:t>Grade</a:t>
            </a:r>
          </a:p>
        </p:txBody>
      </p:sp>
      <p:sp>
        <p:nvSpPr>
          <p:cNvPr id="10" name="Text Box 8"/>
          <p:cNvSpPr txBox="1">
            <a:spLocks noChangeArrowheads="1"/>
          </p:cNvSpPr>
          <p:nvPr/>
        </p:nvSpPr>
        <p:spPr bwMode="auto">
          <a:xfrm>
            <a:off x="3996338" y="3005101"/>
            <a:ext cx="2759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b="1" kern="0">
                <a:solidFill>
                  <a:srgbClr val="039447"/>
                </a:solidFill>
              </a:rPr>
              <a:t>x</a:t>
            </a:r>
          </a:p>
        </p:txBody>
      </p:sp>
      <p:sp>
        <p:nvSpPr>
          <p:cNvPr id="11" name="Text Box 9"/>
          <p:cNvSpPr txBox="1">
            <a:spLocks noChangeArrowheads="1"/>
          </p:cNvSpPr>
          <p:nvPr/>
        </p:nvSpPr>
        <p:spPr bwMode="auto">
          <a:xfrm>
            <a:off x="4269452" y="3141626"/>
            <a:ext cx="27748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b="1" kern="0">
                <a:solidFill>
                  <a:srgbClr val="000000"/>
                </a:solidFill>
              </a:rPr>
              <a:t>x</a:t>
            </a:r>
          </a:p>
        </p:txBody>
      </p:sp>
      <p:sp>
        <p:nvSpPr>
          <p:cNvPr id="12" name="Text Box 10"/>
          <p:cNvSpPr txBox="1">
            <a:spLocks noChangeArrowheads="1"/>
          </p:cNvSpPr>
          <p:nvPr/>
        </p:nvSpPr>
        <p:spPr bwMode="auto">
          <a:xfrm>
            <a:off x="4544026" y="3209888"/>
            <a:ext cx="27596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b="1" kern="0">
                <a:solidFill>
                  <a:srgbClr val="000000"/>
                </a:solidFill>
              </a:rPr>
              <a:t>x</a:t>
            </a:r>
          </a:p>
        </p:txBody>
      </p:sp>
      <p:sp>
        <p:nvSpPr>
          <p:cNvPr id="13" name="Text Box 11"/>
          <p:cNvSpPr txBox="1">
            <a:spLocks noChangeArrowheads="1"/>
          </p:cNvSpPr>
          <p:nvPr/>
        </p:nvSpPr>
        <p:spPr bwMode="auto">
          <a:xfrm>
            <a:off x="4475763" y="3005101"/>
            <a:ext cx="2759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b="1" kern="0">
                <a:solidFill>
                  <a:srgbClr val="000000"/>
                </a:solidFill>
              </a:rPr>
              <a:t>x</a:t>
            </a:r>
          </a:p>
        </p:txBody>
      </p:sp>
      <p:sp>
        <p:nvSpPr>
          <p:cNvPr id="14" name="Text Box 12"/>
          <p:cNvSpPr txBox="1">
            <a:spLocks noChangeArrowheads="1"/>
          </p:cNvSpPr>
          <p:nvPr/>
        </p:nvSpPr>
        <p:spPr bwMode="auto">
          <a:xfrm>
            <a:off x="4475763" y="2184363"/>
            <a:ext cx="2759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b="1" kern="0">
                <a:solidFill>
                  <a:srgbClr val="039447"/>
                </a:solidFill>
              </a:rPr>
              <a:t>x</a:t>
            </a:r>
          </a:p>
        </p:txBody>
      </p:sp>
      <p:sp>
        <p:nvSpPr>
          <p:cNvPr id="15" name="Text Box 13"/>
          <p:cNvSpPr txBox="1">
            <a:spLocks noChangeArrowheads="1"/>
          </p:cNvSpPr>
          <p:nvPr/>
        </p:nvSpPr>
        <p:spPr bwMode="auto">
          <a:xfrm>
            <a:off x="4255165" y="2389151"/>
            <a:ext cx="27748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b="1" kern="0">
                <a:solidFill>
                  <a:srgbClr val="000000"/>
                </a:solidFill>
              </a:rPr>
              <a:t>x</a:t>
            </a:r>
          </a:p>
        </p:txBody>
      </p:sp>
      <p:sp>
        <p:nvSpPr>
          <p:cNvPr id="16" name="Text Box 14"/>
          <p:cNvSpPr txBox="1">
            <a:spLocks noChangeArrowheads="1"/>
          </p:cNvSpPr>
          <p:nvPr/>
        </p:nvSpPr>
        <p:spPr bwMode="auto">
          <a:xfrm>
            <a:off x="4407501" y="3278151"/>
            <a:ext cx="27596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b="1" kern="0">
                <a:solidFill>
                  <a:srgbClr val="000000"/>
                </a:solidFill>
              </a:rPr>
              <a:t>x</a:t>
            </a:r>
          </a:p>
        </p:txBody>
      </p:sp>
      <p:sp>
        <p:nvSpPr>
          <p:cNvPr id="17" name="Text Box 15"/>
          <p:cNvSpPr txBox="1">
            <a:spLocks noChangeArrowheads="1"/>
          </p:cNvSpPr>
          <p:nvPr/>
        </p:nvSpPr>
        <p:spPr bwMode="auto">
          <a:xfrm>
            <a:off x="4680615" y="3073363"/>
            <a:ext cx="27748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b="1" kern="0">
                <a:solidFill>
                  <a:srgbClr val="000000"/>
                </a:solidFill>
              </a:rPr>
              <a:t>x</a:t>
            </a:r>
          </a:p>
        </p:txBody>
      </p:sp>
      <p:sp>
        <p:nvSpPr>
          <p:cNvPr id="18" name="Text Box 16"/>
          <p:cNvSpPr txBox="1">
            <a:spLocks noChangeArrowheads="1"/>
          </p:cNvSpPr>
          <p:nvPr/>
        </p:nvSpPr>
        <p:spPr bwMode="auto">
          <a:xfrm>
            <a:off x="4201190" y="3960776"/>
            <a:ext cx="27748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b="1" kern="0">
                <a:solidFill>
                  <a:srgbClr val="039447"/>
                </a:solidFill>
              </a:rPr>
              <a:t>x</a:t>
            </a:r>
          </a:p>
        </p:txBody>
      </p:sp>
      <p:sp>
        <p:nvSpPr>
          <p:cNvPr id="19" name="Text Box 17"/>
          <p:cNvSpPr txBox="1">
            <a:spLocks noChangeArrowheads="1"/>
          </p:cNvSpPr>
          <p:nvPr/>
        </p:nvSpPr>
        <p:spPr bwMode="auto">
          <a:xfrm>
            <a:off x="4132863" y="3482938"/>
            <a:ext cx="2759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b="1" kern="0">
                <a:solidFill>
                  <a:srgbClr val="000000"/>
                </a:solidFill>
              </a:rPr>
              <a:t>x</a:t>
            </a:r>
          </a:p>
        </p:txBody>
      </p:sp>
      <p:sp>
        <p:nvSpPr>
          <p:cNvPr id="20" name="Text Box 18"/>
          <p:cNvSpPr txBox="1">
            <a:spLocks noChangeArrowheads="1"/>
          </p:cNvSpPr>
          <p:nvPr/>
        </p:nvSpPr>
        <p:spPr bwMode="auto">
          <a:xfrm>
            <a:off x="4269452" y="2868576"/>
            <a:ext cx="27748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b="1" kern="0">
                <a:solidFill>
                  <a:srgbClr val="000000"/>
                </a:solidFill>
              </a:rPr>
              <a:t>x</a:t>
            </a:r>
          </a:p>
        </p:txBody>
      </p:sp>
      <p:sp>
        <p:nvSpPr>
          <p:cNvPr id="21" name="Text Box 19"/>
          <p:cNvSpPr txBox="1">
            <a:spLocks noChangeArrowheads="1"/>
          </p:cNvSpPr>
          <p:nvPr/>
        </p:nvSpPr>
        <p:spPr bwMode="auto">
          <a:xfrm>
            <a:off x="4612352" y="2662201"/>
            <a:ext cx="27748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b="1" kern="0">
                <a:solidFill>
                  <a:srgbClr val="000000"/>
                </a:solidFill>
              </a:rPr>
              <a:t>x</a:t>
            </a:r>
          </a:p>
        </p:txBody>
      </p:sp>
      <p:sp>
        <p:nvSpPr>
          <p:cNvPr id="22" name="Text Box 20"/>
          <p:cNvSpPr txBox="1">
            <a:spLocks noChangeArrowheads="1"/>
          </p:cNvSpPr>
          <p:nvPr/>
        </p:nvSpPr>
        <p:spPr bwMode="auto">
          <a:xfrm>
            <a:off x="4407501" y="3619463"/>
            <a:ext cx="27596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b="1" kern="0">
                <a:solidFill>
                  <a:srgbClr val="000000"/>
                </a:solidFill>
              </a:rPr>
              <a:t>x</a:t>
            </a:r>
          </a:p>
        </p:txBody>
      </p:sp>
      <p:sp>
        <p:nvSpPr>
          <p:cNvPr id="23" name="Text Box 21"/>
          <p:cNvSpPr txBox="1">
            <a:spLocks noChangeArrowheads="1"/>
          </p:cNvSpPr>
          <p:nvPr/>
        </p:nvSpPr>
        <p:spPr bwMode="auto">
          <a:xfrm>
            <a:off x="4885338" y="2936838"/>
            <a:ext cx="2759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b="1" kern="0">
                <a:solidFill>
                  <a:srgbClr val="000000"/>
                </a:solidFill>
              </a:rPr>
              <a:t>x</a:t>
            </a:r>
          </a:p>
        </p:txBody>
      </p:sp>
      <p:sp>
        <p:nvSpPr>
          <p:cNvPr id="24" name="Text Box 22"/>
          <p:cNvSpPr txBox="1">
            <a:spLocks noChangeArrowheads="1"/>
          </p:cNvSpPr>
          <p:nvPr/>
        </p:nvSpPr>
        <p:spPr bwMode="auto">
          <a:xfrm>
            <a:off x="4885338" y="3209888"/>
            <a:ext cx="2759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b="1" kern="0">
                <a:solidFill>
                  <a:srgbClr val="000000"/>
                </a:solidFill>
              </a:rPr>
              <a:t>x</a:t>
            </a:r>
          </a:p>
        </p:txBody>
      </p:sp>
      <p:sp>
        <p:nvSpPr>
          <p:cNvPr id="25" name="Line 23"/>
          <p:cNvSpPr>
            <a:spLocks noChangeShapeType="1"/>
          </p:cNvSpPr>
          <p:nvPr/>
        </p:nvSpPr>
        <p:spPr bwMode="auto">
          <a:xfrm flipH="1">
            <a:off x="5695143" y="2086873"/>
            <a:ext cx="10672" cy="3119457"/>
          </a:xfrm>
          <a:prstGeom prst="line">
            <a:avLst/>
          </a:prstGeom>
          <a:noFill/>
          <a:ln w="9525">
            <a:solidFill>
              <a:srgbClr val="039447"/>
            </a:solidFill>
            <a:miter lim="800000"/>
            <a:headEnd/>
            <a:tailEnd/>
          </a:ln>
          <a:extLst>
            <a:ext uri="{909E8E84-426E-40dd-AFC4-6F175D3DCCD1}">
              <a14:hiddenFill xmlns:a14="http://schemas.microsoft.com/office/drawing/2010/main" xmlns="">
                <a:noFill/>
              </a14:hiddenFill>
            </a:ext>
          </a:extLst>
        </p:spPr>
        <p:txBody>
          <a:bodyPr wrap="none"/>
          <a:lstStyle/>
          <a:p>
            <a:pPr>
              <a:defRPr/>
            </a:pPr>
            <a:endParaRPr lang="en-US" kern="0">
              <a:solidFill>
                <a:sysClr val="windowText" lastClr="000000"/>
              </a:solidFill>
            </a:endParaRPr>
          </a:p>
        </p:txBody>
      </p:sp>
      <p:sp>
        <p:nvSpPr>
          <p:cNvPr id="26" name="Text Box 24"/>
          <p:cNvSpPr txBox="1">
            <a:spLocks noChangeArrowheads="1"/>
          </p:cNvSpPr>
          <p:nvPr/>
        </p:nvSpPr>
        <p:spPr bwMode="auto">
          <a:xfrm>
            <a:off x="4910254" y="1491558"/>
            <a:ext cx="168509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sz="2000" kern="0"/>
              <a:t>MAP Growth Test</a:t>
            </a:r>
          </a:p>
        </p:txBody>
      </p:sp>
      <p:sp>
        <p:nvSpPr>
          <p:cNvPr id="27" name="Line 25"/>
          <p:cNvSpPr>
            <a:spLocks noChangeShapeType="1"/>
          </p:cNvSpPr>
          <p:nvPr/>
        </p:nvSpPr>
        <p:spPr bwMode="auto">
          <a:xfrm flipV="1">
            <a:off x="4997445" y="4168104"/>
            <a:ext cx="987770" cy="1"/>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txBody>
          <a:bodyPr wrap="none"/>
          <a:lstStyle/>
          <a:p>
            <a:pPr>
              <a:defRPr/>
            </a:pPr>
            <a:endParaRPr lang="en-US" kern="0">
              <a:solidFill>
                <a:sysClr val="windowText" lastClr="000000"/>
              </a:solidFill>
            </a:endParaRPr>
          </a:p>
        </p:txBody>
      </p:sp>
      <p:sp>
        <p:nvSpPr>
          <p:cNvPr id="28" name="Text Box 26"/>
          <p:cNvSpPr txBox="1">
            <a:spLocks noChangeArrowheads="1"/>
          </p:cNvSpPr>
          <p:nvPr/>
        </p:nvSpPr>
        <p:spPr bwMode="auto">
          <a:xfrm>
            <a:off x="6173823" y="3348001"/>
            <a:ext cx="2622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b="1" kern="0">
                <a:solidFill>
                  <a:srgbClr val="000000"/>
                </a:solidFill>
              </a:rPr>
              <a:t>-</a:t>
            </a:r>
          </a:p>
        </p:txBody>
      </p:sp>
      <p:sp>
        <p:nvSpPr>
          <p:cNvPr id="29" name="Text Box 27"/>
          <p:cNvSpPr txBox="1">
            <a:spLocks noChangeArrowheads="1"/>
          </p:cNvSpPr>
          <p:nvPr/>
        </p:nvSpPr>
        <p:spPr bwMode="auto">
          <a:xfrm>
            <a:off x="6021423" y="3043201"/>
            <a:ext cx="2622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b="1" kern="0">
                <a:solidFill>
                  <a:srgbClr val="000000"/>
                </a:solidFill>
              </a:rPr>
              <a:t>-</a:t>
            </a:r>
          </a:p>
        </p:txBody>
      </p:sp>
      <p:sp>
        <p:nvSpPr>
          <p:cNvPr id="30" name="Text Box 28"/>
          <p:cNvSpPr txBox="1">
            <a:spLocks noChangeArrowheads="1"/>
          </p:cNvSpPr>
          <p:nvPr/>
        </p:nvSpPr>
        <p:spPr bwMode="auto">
          <a:xfrm>
            <a:off x="6402423" y="3652801"/>
            <a:ext cx="2622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b="1" kern="0">
                <a:solidFill>
                  <a:srgbClr val="000000"/>
                </a:solidFill>
              </a:rPr>
              <a:t>-</a:t>
            </a:r>
          </a:p>
        </p:txBody>
      </p:sp>
      <p:grpSp>
        <p:nvGrpSpPr>
          <p:cNvPr id="31" name="Group 29"/>
          <p:cNvGrpSpPr>
            <a:grpSpLocks/>
          </p:cNvGrpSpPr>
          <p:nvPr/>
        </p:nvGrpSpPr>
        <p:grpSpPr bwMode="auto">
          <a:xfrm>
            <a:off x="6616405" y="3676805"/>
            <a:ext cx="1756410" cy="1044845"/>
            <a:chOff x="2928" y="2688"/>
            <a:chExt cx="1083" cy="672"/>
          </a:xfrm>
        </p:grpSpPr>
        <p:sp>
          <p:nvSpPr>
            <p:cNvPr id="32" name="Text Box 30"/>
            <p:cNvSpPr txBox="1">
              <a:spLocks noChangeArrowheads="1"/>
            </p:cNvSpPr>
            <p:nvPr/>
          </p:nvSpPr>
          <p:spPr bwMode="auto">
            <a:xfrm>
              <a:off x="2928" y="2880"/>
              <a:ext cx="263" cy="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b="1" kern="0">
                  <a:solidFill>
                    <a:srgbClr val="000000"/>
                  </a:solidFill>
                </a:rPr>
                <a:t>+</a:t>
              </a:r>
            </a:p>
          </p:txBody>
        </p:sp>
        <p:sp>
          <p:nvSpPr>
            <p:cNvPr id="33" name="Text Box 31"/>
            <p:cNvSpPr txBox="1">
              <a:spLocks noChangeArrowheads="1"/>
            </p:cNvSpPr>
            <p:nvPr/>
          </p:nvSpPr>
          <p:spPr bwMode="auto">
            <a:xfrm>
              <a:off x="3408" y="2688"/>
              <a:ext cx="174" cy="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b="1" kern="0">
                  <a:solidFill>
                    <a:srgbClr val="000000"/>
                  </a:solidFill>
                </a:rPr>
                <a:t>-</a:t>
              </a:r>
            </a:p>
          </p:txBody>
        </p:sp>
        <p:sp>
          <p:nvSpPr>
            <p:cNvPr id="34" name="Text Box 32"/>
            <p:cNvSpPr txBox="1">
              <a:spLocks noChangeArrowheads="1"/>
            </p:cNvSpPr>
            <p:nvPr/>
          </p:nvSpPr>
          <p:spPr bwMode="auto">
            <a:xfrm>
              <a:off x="3120" y="2742"/>
              <a:ext cx="171" cy="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b="1" kern="0">
                  <a:solidFill>
                    <a:srgbClr val="000000"/>
                  </a:solidFill>
                </a:rPr>
                <a:t>-</a:t>
              </a:r>
            </a:p>
          </p:txBody>
        </p:sp>
        <p:sp>
          <p:nvSpPr>
            <p:cNvPr id="35" name="Text Box 33"/>
            <p:cNvSpPr txBox="1">
              <a:spLocks noChangeArrowheads="1"/>
            </p:cNvSpPr>
            <p:nvPr/>
          </p:nvSpPr>
          <p:spPr bwMode="auto">
            <a:xfrm>
              <a:off x="3648" y="2742"/>
              <a:ext cx="173" cy="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b="1" kern="0">
                  <a:solidFill>
                    <a:srgbClr val="000000"/>
                  </a:solidFill>
                </a:rPr>
                <a:t>-</a:t>
              </a:r>
            </a:p>
          </p:txBody>
        </p:sp>
        <p:sp>
          <p:nvSpPr>
            <p:cNvPr id="36" name="Text Box 34"/>
            <p:cNvSpPr txBox="1">
              <a:spLocks noChangeArrowheads="1"/>
            </p:cNvSpPr>
            <p:nvPr/>
          </p:nvSpPr>
          <p:spPr bwMode="auto">
            <a:xfrm>
              <a:off x="3840" y="2849"/>
              <a:ext cx="171" cy="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b="1" kern="0">
                  <a:solidFill>
                    <a:srgbClr val="000000"/>
                  </a:solidFill>
                </a:rPr>
                <a:t>+</a:t>
              </a:r>
            </a:p>
          </p:txBody>
        </p:sp>
        <p:sp>
          <p:nvSpPr>
            <p:cNvPr id="37" name="Text Box 35"/>
            <p:cNvSpPr txBox="1">
              <a:spLocks noChangeArrowheads="1"/>
            </p:cNvSpPr>
            <p:nvPr/>
          </p:nvSpPr>
          <p:spPr bwMode="auto">
            <a:xfrm>
              <a:off x="3552" y="2955"/>
              <a:ext cx="173" cy="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b="1" kern="0">
                  <a:solidFill>
                    <a:srgbClr val="000000"/>
                  </a:solidFill>
                </a:rPr>
                <a:t>+</a:t>
              </a:r>
            </a:p>
          </p:txBody>
        </p:sp>
        <p:sp>
          <p:nvSpPr>
            <p:cNvPr id="38" name="Text Box 36"/>
            <p:cNvSpPr txBox="1">
              <a:spLocks noChangeArrowheads="1"/>
            </p:cNvSpPr>
            <p:nvPr/>
          </p:nvSpPr>
          <p:spPr bwMode="auto">
            <a:xfrm>
              <a:off x="3408" y="3063"/>
              <a:ext cx="174" cy="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b="1" kern="0">
                  <a:solidFill>
                    <a:srgbClr val="000000"/>
                  </a:solidFill>
                </a:rPr>
                <a:t>+</a:t>
              </a:r>
            </a:p>
          </p:txBody>
        </p:sp>
        <p:sp>
          <p:nvSpPr>
            <p:cNvPr id="39" name="Text Box 37"/>
            <p:cNvSpPr txBox="1">
              <a:spLocks noChangeArrowheads="1"/>
            </p:cNvSpPr>
            <p:nvPr/>
          </p:nvSpPr>
          <p:spPr bwMode="auto">
            <a:xfrm>
              <a:off x="3216" y="2901"/>
              <a:ext cx="171" cy="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400" b="1" kern="0">
                  <a:solidFill>
                    <a:srgbClr val="000000"/>
                  </a:solidFill>
                </a:rPr>
                <a:t>+</a:t>
              </a:r>
            </a:p>
          </p:txBody>
        </p:sp>
      </p:grpSp>
      <p:sp>
        <p:nvSpPr>
          <p:cNvPr id="40" name="Text Box 38"/>
          <p:cNvSpPr txBox="1">
            <a:spLocks noChangeArrowheads="1"/>
          </p:cNvSpPr>
          <p:nvPr/>
        </p:nvSpPr>
        <p:spPr bwMode="auto">
          <a:xfrm>
            <a:off x="8481503" y="3955214"/>
            <a:ext cx="7882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000" b="1" kern="0">
                <a:solidFill>
                  <a:srgbClr val="039447"/>
                </a:solidFill>
              </a:rPr>
              <a:t>195</a:t>
            </a:r>
          </a:p>
        </p:txBody>
      </p:sp>
      <p:sp>
        <p:nvSpPr>
          <p:cNvPr id="41" name="Line 39"/>
          <p:cNvSpPr>
            <a:spLocks noChangeShapeType="1"/>
          </p:cNvSpPr>
          <p:nvPr/>
        </p:nvSpPr>
        <p:spPr bwMode="auto">
          <a:xfrm>
            <a:off x="3725810" y="2099019"/>
            <a:ext cx="0" cy="3221610"/>
          </a:xfrm>
          <a:prstGeom prst="line">
            <a:avLst/>
          </a:prstGeom>
          <a:noFill/>
          <a:ln w="9525">
            <a:solidFill>
              <a:srgbClr val="039447"/>
            </a:solidFill>
            <a:miter lim="800000"/>
            <a:headEnd/>
            <a:tailEnd/>
          </a:ln>
          <a:extLst>
            <a:ext uri="{909E8E84-426E-40dd-AFC4-6F175D3DCCD1}">
              <a14:hiddenFill xmlns:a14="http://schemas.microsoft.com/office/drawing/2010/main" xmlns="">
                <a:noFill/>
              </a14:hiddenFill>
            </a:ext>
          </a:extLst>
        </p:spPr>
        <p:txBody>
          <a:bodyPr wrap="none"/>
          <a:lstStyle/>
          <a:p>
            <a:pPr>
              <a:defRPr/>
            </a:pPr>
            <a:endParaRPr lang="en-US" kern="0">
              <a:solidFill>
                <a:sysClr val="windowText" lastClr="000000"/>
              </a:solidFill>
            </a:endParaRPr>
          </a:p>
        </p:txBody>
      </p:sp>
      <p:pic>
        <p:nvPicPr>
          <p:cNvPr id="42" name="nwea-graphite-large-rgb.png"/>
          <p:cNvPicPr>
            <a:picLocks noChangeAspect="1"/>
          </p:cNvPicPr>
          <p:nvPr/>
        </p:nvPicPr>
        <p:blipFill>
          <a:blip r:embed="rId3">
            <a:extLst/>
          </a:blip>
          <a:stretch>
            <a:fillRect/>
          </a:stretch>
        </p:blipFill>
        <p:spPr>
          <a:xfrm>
            <a:off x="178800" y="6421513"/>
            <a:ext cx="961602" cy="281653"/>
          </a:xfrm>
          <a:prstGeom prst="rect">
            <a:avLst/>
          </a:prstGeom>
          <a:ln w="12700">
            <a:miter lim="400000"/>
          </a:ln>
        </p:spPr>
      </p:pic>
      <p:grpSp>
        <p:nvGrpSpPr>
          <p:cNvPr id="44" name="Group 43"/>
          <p:cNvGrpSpPr/>
          <p:nvPr/>
        </p:nvGrpSpPr>
        <p:grpSpPr>
          <a:xfrm>
            <a:off x="8485632" y="6437376"/>
            <a:ext cx="702404" cy="254197"/>
            <a:chOff x="10507509" y="643972"/>
            <a:chExt cx="668491" cy="254197"/>
          </a:xfrm>
        </p:grpSpPr>
        <p:sp>
          <p:nvSpPr>
            <p:cNvPr id="45" name="Rectangle 44"/>
            <p:cNvSpPr/>
            <p:nvPr/>
          </p:nvSpPr>
          <p:spPr>
            <a:xfrm>
              <a:off x="10507509" y="643972"/>
              <a:ext cx="668491" cy="254197"/>
            </a:xfrm>
            <a:prstGeom prst="rect">
              <a:avLst/>
            </a:prstGeom>
            <a:solidFill>
              <a:srgbClr val="FFFFFF"/>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400">
                  <a:solidFill>
                    <a:schemeClr val="tx1"/>
                  </a:solidFill>
                  <a:hlinkClick r:id="rId4" action="ppaction://hlinksldjump"/>
                </a:rPr>
                <a:t>Back</a:t>
              </a:r>
              <a:endParaRPr lang="en-US" sz="1400">
                <a:solidFill>
                  <a:schemeClr val="tx1"/>
                </a:solidFill>
              </a:endParaRPr>
            </a:p>
          </p:txBody>
        </p:sp>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37677" y="697739"/>
              <a:ext cx="154634" cy="157226"/>
            </a:xfrm>
            <a:prstGeom prst="rect">
              <a:avLst/>
            </a:prstGeom>
          </p:spPr>
        </p:pic>
      </p:grpSp>
    </p:spTree>
    <p:extLst>
      <p:ext uri="{BB962C8B-B14F-4D97-AF65-F5344CB8AC3E}">
        <p14:creationId xmlns:p14="http://schemas.microsoft.com/office/powerpoint/2010/main" val="12550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0-#ppt_w/2"/>
                                          </p:val>
                                        </p:tav>
                                        <p:tav tm="100000">
                                          <p:val>
                                            <p:strVal val="#ppt_x"/>
                                          </p:val>
                                        </p:tav>
                                      </p:tavLst>
                                    </p:anim>
                                    <p:anim calcmode="lin" valueType="num">
                                      <p:cBhvr additive="base">
                                        <p:cTn id="1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0-#ppt_w/2"/>
                                          </p:val>
                                        </p:tav>
                                        <p:tav tm="100000">
                                          <p:val>
                                            <p:strVal val="#ppt_x"/>
                                          </p:val>
                                        </p:tav>
                                      </p:tavLst>
                                    </p:anim>
                                    <p:anim calcmode="lin" valueType="num">
                                      <p:cBhvr additive="base">
                                        <p:cTn id="20"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0-#ppt_w/2"/>
                                          </p:val>
                                        </p:tav>
                                        <p:tav tm="100000">
                                          <p:val>
                                            <p:strVal val="#ppt_x"/>
                                          </p:val>
                                        </p:tav>
                                      </p:tavLst>
                                    </p:anim>
                                    <p:anim calcmode="lin" valueType="num">
                                      <p:cBhvr additive="base">
                                        <p:cTn id="26"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0-#ppt_w/2"/>
                                          </p:val>
                                        </p:tav>
                                        <p:tav tm="100000">
                                          <p:val>
                                            <p:strVal val="#ppt_x"/>
                                          </p:val>
                                        </p:tav>
                                      </p:tavLst>
                                    </p:anim>
                                    <p:anim calcmode="lin" valueType="num">
                                      <p:cBhvr additive="base">
                                        <p:cTn id="32" dur="500" fill="hold"/>
                                        <p:tgtEl>
                                          <p:spTgt spid="40"/>
                                        </p:tgtEl>
                                        <p:attrNameLst>
                                          <p:attrName>ppt_y</p:attrName>
                                        </p:attrNameLst>
                                      </p:cBhvr>
                                      <p:tavLst>
                                        <p:tav tm="0">
                                          <p:val>
                                            <p:strVal val="#ppt_y"/>
                                          </p:val>
                                        </p:tav>
                                        <p:tav tm="100000">
                                          <p:val>
                                            <p:strVal val="#ppt_y"/>
                                          </p:val>
                                        </p:tav>
                                      </p:tavLst>
                                    </p:anim>
                                  </p:childTnLst>
                                </p:cTn>
                              </p:par>
                              <p:par>
                                <p:cTn id="33" presetID="1" presetClass="entr" presetSubtype="0"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utoUpdateAnimBg="0"/>
      <p:bldP spid="29" grpId="0" autoUpdateAnimBg="0"/>
      <p:bldP spid="30" grpId="0" autoUpdateAnimBg="0"/>
      <p:bldP spid="40"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9341" y="542601"/>
            <a:ext cx="10920814" cy="486099"/>
          </a:xfrm>
        </p:spPr>
        <p:txBody>
          <a:bodyPr/>
          <a:lstStyle/>
          <a:p>
            <a:r>
              <a:rPr lang="en-US"/>
              <a:t>The MAP Growth Adaptive Assessment</a:t>
            </a:r>
          </a:p>
        </p:txBody>
      </p:sp>
      <p:pic>
        <p:nvPicPr>
          <p:cNvPr id="42" name="nwea-graphite-large-rgb.png"/>
          <p:cNvPicPr>
            <a:picLocks noChangeAspect="1"/>
          </p:cNvPicPr>
          <p:nvPr/>
        </p:nvPicPr>
        <p:blipFill>
          <a:blip r:embed="rId3">
            <a:extLst/>
          </a:blip>
          <a:stretch>
            <a:fillRect/>
          </a:stretch>
        </p:blipFill>
        <p:spPr>
          <a:xfrm>
            <a:off x="178800" y="6421513"/>
            <a:ext cx="961602" cy="281653"/>
          </a:xfrm>
          <a:prstGeom prst="rect">
            <a:avLst/>
          </a:prstGeom>
          <a:ln w="12700">
            <a:miter lim="400000"/>
          </a:ln>
        </p:spPr>
      </p:pic>
      <p:grpSp>
        <p:nvGrpSpPr>
          <p:cNvPr id="43" name="Group 42">
            <a:extLst>
              <a:ext uri="{FF2B5EF4-FFF2-40B4-BE49-F238E27FC236}">
                <a16:creationId xmlns:a16="http://schemas.microsoft.com/office/drawing/2014/main" id="{9F0072DF-DBA1-43F4-A34C-E0C4C6D8DF98}"/>
              </a:ext>
            </a:extLst>
          </p:cNvPr>
          <p:cNvGrpSpPr/>
          <p:nvPr/>
        </p:nvGrpSpPr>
        <p:grpSpPr>
          <a:xfrm>
            <a:off x="3120497" y="2775805"/>
            <a:ext cx="179248" cy="1423170"/>
            <a:chOff x="1139688" y="2938669"/>
            <a:chExt cx="250963" cy="2085230"/>
          </a:xfrm>
        </p:grpSpPr>
        <p:grpSp>
          <p:nvGrpSpPr>
            <p:cNvPr id="45" name="Group 44">
              <a:extLst>
                <a:ext uri="{FF2B5EF4-FFF2-40B4-BE49-F238E27FC236}">
                  <a16:creationId xmlns:a16="http://schemas.microsoft.com/office/drawing/2014/main" id="{C16D7B27-A6D4-4DF8-AB1E-74CA334FFD92}"/>
                </a:ext>
              </a:extLst>
            </p:cNvPr>
            <p:cNvGrpSpPr/>
            <p:nvPr/>
          </p:nvGrpSpPr>
          <p:grpSpPr>
            <a:xfrm>
              <a:off x="1150869" y="2938669"/>
              <a:ext cx="228601" cy="2085230"/>
              <a:chOff x="1150869" y="2938669"/>
              <a:chExt cx="228601" cy="2085230"/>
            </a:xfrm>
          </p:grpSpPr>
          <p:grpSp>
            <p:nvGrpSpPr>
              <p:cNvPr id="47" name="Group 46">
                <a:extLst>
                  <a:ext uri="{FF2B5EF4-FFF2-40B4-BE49-F238E27FC236}">
                    <a16:creationId xmlns:a16="http://schemas.microsoft.com/office/drawing/2014/main" id="{C66B88E9-0561-4FAA-A23A-DC43BF581B6E}"/>
                  </a:ext>
                </a:extLst>
              </p:cNvPr>
              <p:cNvGrpSpPr/>
              <p:nvPr/>
            </p:nvGrpSpPr>
            <p:grpSpPr>
              <a:xfrm>
                <a:off x="1150869" y="2938669"/>
                <a:ext cx="228600" cy="2085230"/>
                <a:chOff x="2247901" y="2590800"/>
                <a:chExt cx="228600" cy="2085230"/>
              </a:xfrm>
            </p:grpSpPr>
            <p:cxnSp>
              <p:nvCxnSpPr>
                <p:cNvPr id="52" name="Straight Connector 51">
                  <a:extLst>
                    <a:ext uri="{FF2B5EF4-FFF2-40B4-BE49-F238E27FC236}">
                      <a16:creationId xmlns:a16="http://schemas.microsoft.com/office/drawing/2014/main" id="{894A34EE-F393-4B7A-9C96-60BB2EA31316}"/>
                    </a:ext>
                  </a:extLst>
                </p:cNvPr>
                <p:cNvCxnSpPr/>
                <p:nvPr/>
              </p:nvCxnSpPr>
              <p:spPr>
                <a:xfrm>
                  <a:off x="2362200" y="2590800"/>
                  <a:ext cx="0" cy="2085230"/>
                </a:xfrm>
                <a:prstGeom prst="line">
                  <a:avLst/>
                </a:prstGeom>
                <a:ln w="12700">
                  <a:solidFill>
                    <a:schemeClr val="tx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3" name="Left Bracket 52">
                  <a:extLst>
                    <a:ext uri="{FF2B5EF4-FFF2-40B4-BE49-F238E27FC236}">
                      <a16:creationId xmlns:a16="http://schemas.microsoft.com/office/drawing/2014/main" id="{2AA12EC5-DB85-470B-BE87-5422C13ADF7B}"/>
                    </a:ext>
                  </a:extLst>
                </p:cNvPr>
                <p:cNvSpPr/>
                <p:nvPr/>
              </p:nvSpPr>
              <p:spPr>
                <a:xfrm rot="5400000">
                  <a:off x="2339341" y="2499360"/>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sp>
            <p:nvSpPr>
              <p:cNvPr id="51" name="Left Bracket 50">
                <a:extLst>
                  <a:ext uri="{FF2B5EF4-FFF2-40B4-BE49-F238E27FC236}">
                    <a16:creationId xmlns:a16="http://schemas.microsoft.com/office/drawing/2014/main" id="{B66BCF77-BE2D-439C-BD5F-2C20DBD52A2B}"/>
                  </a:ext>
                </a:extLst>
              </p:cNvPr>
              <p:cNvSpPr/>
              <p:nvPr/>
            </p:nvSpPr>
            <p:spPr>
              <a:xfrm rot="16200000" flipV="1">
                <a:off x="1242310" y="4886739"/>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pic>
          <p:nvPicPr>
            <p:cNvPr id="46" name="Picture 45">
              <a:extLst>
                <a:ext uri="{FF2B5EF4-FFF2-40B4-BE49-F238E27FC236}">
                  <a16:creationId xmlns:a16="http://schemas.microsoft.com/office/drawing/2014/main" id="{93E98118-CD9F-49AF-B6CC-64BD32A66D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9688" y="3855803"/>
              <a:ext cx="250963" cy="250963"/>
            </a:xfrm>
            <a:prstGeom prst="rect">
              <a:avLst/>
            </a:prstGeom>
            <a:ln>
              <a:noFill/>
            </a:ln>
          </p:spPr>
        </p:pic>
      </p:grpSp>
      <p:grpSp>
        <p:nvGrpSpPr>
          <p:cNvPr id="54" name="Group 53">
            <a:extLst>
              <a:ext uri="{FF2B5EF4-FFF2-40B4-BE49-F238E27FC236}">
                <a16:creationId xmlns:a16="http://schemas.microsoft.com/office/drawing/2014/main" id="{1483B14C-3577-4034-8ECA-64510FE91415}"/>
              </a:ext>
            </a:extLst>
          </p:cNvPr>
          <p:cNvGrpSpPr/>
          <p:nvPr/>
        </p:nvGrpSpPr>
        <p:grpSpPr>
          <a:xfrm>
            <a:off x="3709188" y="2688330"/>
            <a:ext cx="179248" cy="1305020"/>
            <a:chOff x="1759871" y="3052969"/>
            <a:chExt cx="250963" cy="1912116"/>
          </a:xfrm>
        </p:grpSpPr>
        <p:grpSp>
          <p:nvGrpSpPr>
            <p:cNvPr id="55" name="Group 54">
              <a:extLst>
                <a:ext uri="{FF2B5EF4-FFF2-40B4-BE49-F238E27FC236}">
                  <a16:creationId xmlns:a16="http://schemas.microsoft.com/office/drawing/2014/main" id="{1830B791-9852-49C8-8BEF-C602FD1E243F}"/>
                </a:ext>
              </a:extLst>
            </p:cNvPr>
            <p:cNvGrpSpPr/>
            <p:nvPr/>
          </p:nvGrpSpPr>
          <p:grpSpPr>
            <a:xfrm>
              <a:off x="1771052" y="3052969"/>
              <a:ext cx="228601" cy="1912116"/>
              <a:chOff x="1788582" y="3192448"/>
              <a:chExt cx="228601" cy="1912116"/>
            </a:xfrm>
          </p:grpSpPr>
          <p:grpSp>
            <p:nvGrpSpPr>
              <p:cNvPr id="57" name="Group 56">
                <a:extLst>
                  <a:ext uri="{FF2B5EF4-FFF2-40B4-BE49-F238E27FC236}">
                    <a16:creationId xmlns:a16="http://schemas.microsoft.com/office/drawing/2014/main" id="{8DF61A06-AF13-4108-A758-52986FDB6189}"/>
                  </a:ext>
                </a:extLst>
              </p:cNvPr>
              <p:cNvGrpSpPr/>
              <p:nvPr/>
            </p:nvGrpSpPr>
            <p:grpSpPr>
              <a:xfrm>
                <a:off x="1788582" y="3192448"/>
                <a:ext cx="228600" cy="1912116"/>
                <a:chOff x="2476500" y="2804823"/>
                <a:chExt cx="228600" cy="1912116"/>
              </a:xfrm>
            </p:grpSpPr>
            <p:cxnSp>
              <p:nvCxnSpPr>
                <p:cNvPr id="59" name="Straight Connector 58">
                  <a:extLst>
                    <a:ext uri="{FF2B5EF4-FFF2-40B4-BE49-F238E27FC236}">
                      <a16:creationId xmlns:a16="http://schemas.microsoft.com/office/drawing/2014/main" id="{50A7E8E4-E898-4237-B73F-FB018A6C2A74}"/>
                    </a:ext>
                  </a:extLst>
                </p:cNvPr>
                <p:cNvCxnSpPr/>
                <p:nvPr/>
              </p:nvCxnSpPr>
              <p:spPr>
                <a:xfrm>
                  <a:off x="2590799" y="2860309"/>
                  <a:ext cx="0" cy="1856630"/>
                </a:xfrm>
                <a:prstGeom prst="line">
                  <a:avLst/>
                </a:prstGeom>
                <a:ln w="12700">
                  <a:solidFill>
                    <a:schemeClr val="tx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0" name="Left Bracket 59">
                  <a:extLst>
                    <a:ext uri="{FF2B5EF4-FFF2-40B4-BE49-F238E27FC236}">
                      <a16:creationId xmlns:a16="http://schemas.microsoft.com/office/drawing/2014/main" id="{0376E61F-052F-408C-9832-34743610E9DA}"/>
                    </a:ext>
                  </a:extLst>
                </p:cNvPr>
                <p:cNvSpPr/>
                <p:nvPr/>
              </p:nvSpPr>
              <p:spPr>
                <a:xfrm rot="5400000">
                  <a:off x="2567940" y="2713383"/>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sp>
            <p:nvSpPr>
              <p:cNvPr id="58" name="Left Bracket 57">
                <a:extLst>
                  <a:ext uri="{FF2B5EF4-FFF2-40B4-BE49-F238E27FC236}">
                    <a16:creationId xmlns:a16="http://schemas.microsoft.com/office/drawing/2014/main" id="{BEBC61E2-0CC9-4E32-B6E4-695E14DCBDB0}"/>
                  </a:ext>
                </a:extLst>
              </p:cNvPr>
              <p:cNvSpPr/>
              <p:nvPr/>
            </p:nvSpPr>
            <p:spPr>
              <a:xfrm rot="16200000" flipV="1">
                <a:off x="1880023" y="4911918"/>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pic>
          <p:nvPicPr>
            <p:cNvPr id="56" name="Picture 55">
              <a:extLst>
                <a:ext uri="{FF2B5EF4-FFF2-40B4-BE49-F238E27FC236}">
                  <a16:creationId xmlns:a16="http://schemas.microsoft.com/office/drawing/2014/main" id="{9F6C7E70-3F77-4FB4-8FFD-1FEE720872A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59871" y="3855803"/>
              <a:ext cx="250963" cy="250963"/>
            </a:xfrm>
            <a:prstGeom prst="rect">
              <a:avLst/>
            </a:prstGeom>
            <a:ln>
              <a:solidFill>
                <a:schemeClr val="tx1">
                  <a:lumMod val="75000"/>
                </a:schemeClr>
              </a:solidFill>
            </a:ln>
          </p:spPr>
        </p:pic>
      </p:grpSp>
      <p:grpSp>
        <p:nvGrpSpPr>
          <p:cNvPr id="61" name="Group 60">
            <a:extLst>
              <a:ext uri="{FF2B5EF4-FFF2-40B4-BE49-F238E27FC236}">
                <a16:creationId xmlns:a16="http://schemas.microsoft.com/office/drawing/2014/main" id="{490CF1FE-3261-4426-BE51-2A2CB40114FB}"/>
              </a:ext>
            </a:extLst>
          </p:cNvPr>
          <p:cNvGrpSpPr/>
          <p:nvPr/>
        </p:nvGrpSpPr>
        <p:grpSpPr>
          <a:xfrm>
            <a:off x="4001409" y="2826667"/>
            <a:ext cx="179248" cy="1267151"/>
            <a:chOff x="1759871" y="3052969"/>
            <a:chExt cx="250963" cy="1856630"/>
          </a:xfrm>
        </p:grpSpPr>
        <p:grpSp>
          <p:nvGrpSpPr>
            <p:cNvPr id="62" name="Group 61">
              <a:extLst>
                <a:ext uri="{FF2B5EF4-FFF2-40B4-BE49-F238E27FC236}">
                  <a16:creationId xmlns:a16="http://schemas.microsoft.com/office/drawing/2014/main" id="{F81EB711-E385-4F1C-AB6F-C17527870115}"/>
                </a:ext>
              </a:extLst>
            </p:cNvPr>
            <p:cNvGrpSpPr/>
            <p:nvPr/>
          </p:nvGrpSpPr>
          <p:grpSpPr>
            <a:xfrm>
              <a:off x="1771052" y="3052969"/>
              <a:ext cx="228601" cy="1856630"/>
              <a:chOff x="1788582" y="3192448"/>
              <a:chExt cx="228601" cy="1856630"/>
            </a:xfrm>
          </p:grpSpPr>
          <p:grpSp>
            <p:nvGrpSpPr>
              <p:cNvPr id="64" name="Group 63">
                <a:extLst>
                  <a:ext uri="{FF2B5EF4-FFF2-40B4-BE49-F238E27FC236}">
                    <a16:creationId xmlns:a16="http://schemas.microsoft.com/office/drawing/2014/main" id="{E271BF5E-97B8-47C0-959B-649D95AD52B7}"/>
                  </a:ext>
                </a:extLst>
              </p:cNvPr>
              <p:cNvGrpSpPr/>
              <p:nvPr/>
            </p:nvGrpSpPr>
            <p:grpSpPr>
              <a:xfrm>
                <a:off x="1788582" y="3192448"/>
                <a:ext cx="228600" cy="1856630"/>
                <a:chOff x="2476500" y="2804823"/>
                <a:chExt cx="228600" cy="1856630"/>
              </a:xfrm>
            </p:grpSpPr>
            <p:cxnSp>
              <p:nvCxnSpPr>
                <p:cNvPr id="66" name="Straight Connector 65">
                  <a:extLst>
                    <a:ext uri="{FF2B5EF4-FFF2-40B4-BE49-F238E27FC236}">
                      <a16:creationId xmlns:a16="http://schemas.microsoft.com/office/drawing/2014/main" id="{F066A34E-1F20-4C41-ADFA-5312A5211107}"/>
                    </a:ext>
                  </a:extLst>
                </p:cNvPr>
                <p:cNvCxnSpPr/>
                <p:nvPr/>
              </p:nvCxnSpPr>
              <p:spPr>
                <a:xfrm>
                  <a:off x="2590799" y="2804823"/>
                  <a:ext cx="0" cy="1856630"/>
                </a:xfrm>
                <a:prstGeom prst="line">
                  <a:avLst/>
                </a:prstGeom>
                <a:ln w="12700">
                  <a:solidFill>
                    <a:schemeClr val="tx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7" name="Left Bracket 66">
                  <a:extLst>
                    <a:ext uri="{FF2B5EF4-FFF2-40B4-BE49-F238E27FC236}">
                      <a16:creationId xmlns:a16="http://schemas.microsoft.com/office/drawing/2014/main" id="{81AFDE15-4B5E-4163-B973-F3CB6B2EC6F5}"/>
                    </a:ext>
                  </a:extLst>
                </p:cNvPr>
                <p:cNvSpPr/>
                <p:nvPr/>
              </p:nvSpPr>
              <p:spPr>
                <a:xfrm rot="5400000">
                  <a:off x="2567940" y="2713383"/>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sp>
            <p:nvSpPr>
              <p:cNvPr id="65" name="Left Bracket 64">
                <a:extLst>
                  <a:ext uri="{FF2B5EF4-FFF2-40B4-BE49-F238E27FC236}">
                    <a16:creationId xmlns:a16="http://schemas.microsoft.com/office/drawing/2014/main" id="{742F9534-CC85-41C8-84D5-C3F9CE86F888}"/>
                  </a:ext>
                </a:extLst>
              </p:cNvPr>
              <p:cNvSpPr/>
              <p:nvPr/>
            </p:nvSpPr>
            <p:spPr>
              <a:xfrm rot="16200000" flipV="1">
                <a:off x="1880023" y="4911918"/>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pic>
          <p:nvPicPr>
            <p:cNvPr id="63" name="Picture 62">
              <a:extLst>
                <a:ext uri="{FF2B5EF4-FFF2-40B4-BE49-F238E27FC236}">
                  <a16:creationId xmlns:a16="http://schemas.microsoft.com/office/drawing/2014/main" id="{830EC38D-E3B5-43F0-9BA7-9BE694D21B8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59871" y="3855803"/>
              <a:ext cx="250963" cy="250963"/>
            </a:xfrm>
            <a:prstGeom prst="rect">
              <a:avLst/>
            </a:prstGeom>
            <a:ln>
              <a:noFill/>
            </a:ln>
          </p:spPr>
        </p:pic>
      </p:grpSp>
      <p:grpSp>
        <p:nvGrpSpPr>
          <p:cNvPr id="68" name="Group 67">
            <a:extLst>
              <a:ext uri="{FF2B5EF4-FFF2-40B4-BE49-F238E27FC236}">
                <a16:creationId xmlns:a16="http://schemas.microsoft.com/office/drawing/2014/main" id="{795C4C27-A338-44C9-9586-72C0F52811D7}"/>
              </a:ext>
            </a:extLst>
          </p:cNvPr>
          <p:cNvGrpSpPr/>
          <p:nvPr/>
        </p:nvGrpSpPr>
        <p:grpSpPr>
          <a:xfrm>
            <a:off x="5476691" y="3020921"/>
            <a:ext cx="179248" cy="955112"/>
            <a:chOff x="3000237" y="3281569"/>
            <a:chExt cx="250963" cy="1399430"/>
          </a:xfrm>
        </p:grpSpPr>
        <p:grpSp>
          <p:nvGrpSpPr>
            <p:cNvPr id="69" name="Group 68">
              <a:extLst>
                <a:ext uri="{FF2B5EF4-FFF2-40B4-BE49-F238E27FC236}">
                  <a16:creationId xmlns:a16="http://schemas.microsoft.com/office/drawing/2014/main" id="{2E2EE663-4F46-4372-8764-2ECC1AA46CA5}"/>
                </a:ext>
              </a:extLst>
            </p:cNvPr>
            <p:cNvGrpSpPr/>
            <p:nvPr/>
          </p:nvGrpSpPr>
          <p:grpSpPr>
            <a:xfrm>
              <a:off x="3011418" y="3281569"/>
              <a:ext cx="228601" cy="1399430"/>
              <a:chOff x="2938050" y="3369035"/>
              <a:chExt cx="228601" cy="1399430"/>
            </a:xfrm>
          </p:grpSpPr>
          <p:grpSp>
            <p:nvGrpSpPr>
              <p:cNvPr id="71" name="Group 70">
                <a:extLst>
                  <a:ext uri="{FF2B5EF4-FFF2-40B4-BE49-F238E27FC236}">
                    <a16:creationId xmlns:a16="http://schemas.microsoft.com/office/drawing/2014/main" id="{9C592494-89CA-46D1-8621-8852D9133E20}"/>
                  </a:ext>
                </a:extLst>
              </p:cNvPr>
              <p:cNvGrpSpPr/>
              <p:nvPr/>
            </p:nvGrpSpPr>
            <p:grpSpPr>
              <a:xfrm>
                <a:off x="2938050" y="3369035"/>
                <a:ext cx="228600" cy="1399430"/>
                <a:chOff x="2919783" y="3253740"/>
                <a:chExt cx="228600" cy="1399430"/>
              </a:xfrm>
            </p:grpSpPr>
            <p:cxnSp>
              <p:nvCxnSpPr>
                <p:cNvPr id="73" name="Straight Connector 72">
                  <a:extLst>
                    <a:ext uri="{FF2B5EF4-FFF2-40B4-BE49-F238E27FC236}">
                      <a16:creationId xmlns:a16="http://schemas.microsoft.com/office/drawing/2014/main" id="{69DADA20-A027-406C-B8CF-7FC48D692DCC}"/>
                    </a:ext>
                  </a:extLst>
                </p:cNvPr>
                <p:cNvCxnSpPr/>
                <p:nvPr/>
              </p:nvCxnSpPr>
              <p:spPr>
                <a:xfrm>
                  <a:off x="3034082" y="3253740"/>
                  <a:ext cx="0" cy="1399430"/>
                </a:xfrm>
                <a:prstGeom prst="line">
                  <a:avLst/>
                </a:prstGeom>
                <a:ln w="12700">
                  <a:solidFill>
                    <a:schemeClr val="tx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4" name="Left Bracket 73">
                  <a:extLst>
                    <a:ext uri="{FF2B5EF4-FFF2-40B4-BE49-F238E27FC236}">
                      <a16:creationId xmlns:a16="http://schemas.microsoft.com/office/drawing/2014/main" id="{BD1C5E01-89B6-4565-A3F4-7C619736CF4D}"/>
                    </a:ext>
                  </a:extLst>
                </p:cNvPr>
                <p:cNvSpPr/>
                <p:nvPr/>
              </p:nvSpPr>
              <p:spPr>
                <a:xfrm rot="5400000">
                  <a:off x="3011223" y="3162300"/>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sp>
            <p:nvSpPr>
              <p:cNvPr id="72" name="Left Bracket 71">
                <a:extLst>
                  <a:ext uri="{FF2B5EF4-FFF2-40B4-BE49-F238E27FC236}">
                    <a16:creationId xmlns:a16="http://schemas.microsoft.com/office/drawing/2014/main" id="{29CFB758-CC46-4361-8CC9-77AA7F74E2F7}"/>
                  </a:ext>
                </a:extLst>
              </p:cNvPr>
              <p:cNvSpPr/>
              <p:nvPr/>
            </p:nvSpPr>
            <p:spPr>
              <a:xfrm rot="16200000" flipV="1">
                <a:off x="3029491" y="4631305"/>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pic>
          <p:nvPicPr>
            <p:cNvPr id="70" name="Picture 69">
              <a:extLst>
                <a:ext uri="{FF2B5EF4-FFF2-40B4-BE49-F238E27FC236}">
                  <a16:creationId xmlns:a16="http://schemas.microsoft.com/office/drawing/2014/main" id="{03D6B519-9A7F-4B0D-874C-AB8457B4AE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00237" y="3855803"/>
              <a:ext cx="250963" cy="250963"/>
            </a:xfrm>
            <a:prstGeom prst="rect">
              <a:avLst/>
            </a:prstGeom>
            <a:ln>
              <a:noFill/>
            </a:ln>
          </p:spPr>
        </p:pic>
      </p:grpSp>
      <p:grpSp>
        <p:nvGrpSpPr>
          <p:cNvPr id="75" name="Group 74">
            <a:extLst>
              <a:ext uri="{FF2B5EF4-FFF2-40B4-BE49-F238E27FC236}">
                <a16:creationId xmlns:a16="http://schemas.microsoft.com/office/drawing/2014/main" id="{2BD419FD-1CE2-4EED-A484-3106D6242CF3}"/>
              </a:ext>
            </a:extLst>
          </p:cNvPr>
          <p:cNvGrpSpPr/>
          <p:nvPr/>
        </p:nvGrpSpPr>
        <p:grpSpPr>
          <a:xfrm>
            <a:off x="6059211" y="2880703"/>
            <a:ext cx="179248" cy="851099"/>
            <a:chOff x="3625388" y="3901937"/>
            <a:chExt cx="250963" cy="1247030"/>
          </a:xfrm>
        </p:grpSpPr>
        <p:grpSp>
          <p:nvGrpSpPr>
            <p:cNvPr id="76" name="Group 75">
              <a:extLst>
                <a:ext uri="{FF2B5EF4-FFF2-40B4-BE49-F238E27FC236}">
                  <a16:creationId xmlns:a16="http://schemas.microsoft.com/office/drawing/2014/main" id="{17568382-4048-4374-B65F-179C575F964F}"/>
                </a:ext>
              </a:extLst>
            </p:cNvPr>
            <p:cNvGrpSpPr/>
            <p:nvPr/>
          </p:nvGrpSpPr>
          <p:grpSpPr>
            <a:xfrm>
              <a:off x="3636569" y="3901937"/>
              <a:ext cx="228601" cy="1247030"/>
              <a:chOff x="4034366" y="3498576"/>
              <a:chExt cx="228601" cy="1247030"/>
            </a:xfrm>
          </p:grpSpPr>
          <p:grpSp>
            <p:nvGrpSpPr>
              <p:cNvPr id="78" name="Group 77">
                <a:extLst>
                  <a:ext uri="{FF2B5EF4-FFF2-40B4-BE49-F238E27FC236}">
                    <a16:creationId xmlns:a16="http://schemas.microsoft.com/office/drawing/2014/main" id="{279CFBED-ACAC-41B2-B5D3-7953E0BEA649}"/>
                  </a:ext>
                </a:extLst>
              </p:cNvPr>
              <p:cNvGrpSpPr/>
              <p:nvPr/>
            </p:nvGrpSpPr>
            <p:grpSpPr>
              <a:xfrm>
                <a:off x="4034366" y="3498576"/>
                <a:ext cx="228600" cy="1247030"/>
                <a:chOff x="3170911" y="3429000"/>
                <a:chExt cx="228600" cy="1247030"/>
              </a:xfrm>
            </p:grpSpPr>
            <p:cxnSp>
              <p:nvCxnSpPr>
                <p:cNvPr id="80" name="Straight Connector 79">
                  <a:extLst>
                    <a:ext uri="{FF2B5EF4-FFF2-40B4-BE49-F238E27FC236}">
                      <a16:creationId xmlns:a16="http://schemas.microsoft.com/office/drawing/2014/main" id="{4601A629-836A-4DDD-A1BD-662E4725EAC1}"/>
                    </a:ext>
                  </a:extLst>
                </p:cNvPr>
                <p:cNvCxnSpPr/>
                <p:nvPr/>
              </p:nvCxnSpPr>
              <p:spPr>
                <a:xfrm>
                  <a:off x="3285210" y="3429000"/>
                  <a:ext cx="0" cy="1247030"/>
                </a:xfrm>
                <a:prstGeom prst="line">
                  <a:avLst/>
                </a:prstGeom>
                <a:ln w="12700">
                  <a:solidFill>
                    <a:schemeClr val="tx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1" name="Left Bracket 80">
                  <a:extLst>
                    <a:ext uri="{FF2B5EF4-FFF2-40B4-BE49-F238E27FC236}">
                      <a16:creationId xmlns:a16="http://schemas.microsoft.com/office/drawing/2014/main" id="{35F5A99F-544D-4EF4-87A0-176126DC5CEE}"/>
                    </a:ext>
                  </a:extLst>
                </p:cNvPr>
                <p:cNvSpPr/>
                <p:nvPr/>
              </p:nvSpPr>
              <p:spPr>
                <a:xfrm rot="5400000">
                  <a:off x="3262351" y="3337560"/>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sp>
            <p:nvSpPr>
              <p:cNvPr id="79" name="Left Bracket 78">
                <a:extLst>
                  <a:ext uri="{FF2B5EF4-FFF2-40B4-BE49-F238E27FC236}">
                    <a16:creationId xmlns:a16="http://schemas.microsoft.com/office/drawing/2014/main" id="{B12AF6CB-5B71-4D4C-B139-853DDCC51703}"/>
                  </a:ext>
                </a:extLst>
              </p:cNvPr>
              <p:cNvSpPr/>
              <p:nvPr/>
            </p:nvSpPr>
            <p:spPr>
              <a:xfrm rot="16200000" flipV="1">
                <a:off x="4125807" y="4608446"/>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pic>
          <p:nvPicPr>
            <p:cNvPr id="77" name="Picture 76">
              <a:extLst>
                <a:ext uri="{FF2B5EF4-FFF2-40B4-BE49-F238E27FC236}">
                  <a16:creationId xmlns:a16="http://schemas.microsoft.com/office/drawing/2014/main" id="{FFEF6953-313C-41FC-9674-ECFBB34389C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25388" y="4399971"/>
              <a:ext cx="250963" cy="250963"/>
            </a:xfrm>
            <a:prstGeom prst="rect">
              <a:avLst/>
            </a:prstGeom>
            <a:ln>
              <a:noFill/>
            </a:ln>
          </p:spPr>
        </p:pic>
      </p:grpSp>
      <p:grpSp>
        <p:nvGrpSpPr>
          <p:cNvPr id="82" name="Group 81">
            <a:extLst>
              <a:ext uri="{FF2B5EF4-FFF2-40B4-BE49-F238E27FC236}">
                <a16:creationId xmlns:a16="http://schemas.microsoft.com/office/drawing/2014/main" id="{CFAD6213-1E08-4058-8BA4-B35C2A096C5A}"/>
              </a:ext>
            </a:extLst>
          </p:cNvPr>
          <p:cNvGrpSpPr/>
          <p:nvPr/>
        </p:nvGrpSpPr>
        <p:grpSpPr>
          <a:xfrm>
            <a:off x="6349417" y="3008028"/>
            <a:ext cx="179248" cy="711585"/>
            <a:chOff x="4262965" y="3459977"/>
            <a:chExt cx="250963" cy="1042615"/>
          </a:xfrm>
        </p:grpSpPr>
        <p:grpSp>
          <p:nvGrpSpPr>
            <p:cNvPr id="83" name="Group 82">
              <a:extLst>
                <a:ext uri="{FF2B5EF4-FFF2-40B4-BE49-F238E27FC236}">
                  <a16:creationId xmlns:a16="http://schemas.microsoft.com/office/drawing/2014/main" id="{24118847-861B-488F-B419-DEDC6EC29E2B}"/>
                </a:ext>
              </a:extLst>
            </p:cNvPr>
            <p:cNvGrpSpPr/>
            <p:nvPr/>
          </p:nvGrpSpPr>
          <p:grpSpPr>
            <a:xfrm>
              <a:off x="4274146" y="3459977"/>
              <a:ext cx="228601" cy="1042615"/>
              <a:chOff x="4237564" y="3694708"/>
              <a:chExt cx="228601" cy="1042615"/>
            </a:xfrm>
          </p:grpSpPr>
          <p:grpSp>
            <p:nvGrpSpPr>
              <p:cNvPr id="85" name="Group 84">
                <a:extLst>
                  <a:ext uri="{FF2B5EF4-FFF2-40B4-BE49-F238E27FC236}">
                    <a16:creationId xmlns:a16="http://schemas.microsoft.com/office/drawing/2014/main" id="{3654A606-BB30-4170-A81B-035180A2E8AD}"/>
                  </a:ext>
                </a:extLst>
              </p:cNvPr>
              <p:cNvGrpSpPr/>
              <p:nvPr/>
            </p:nvGrpSpPr>
            <p:grpSpPr>
              <a:xfrm>
                <a:off x="4237564" y="3694708"/>
                <a:ext cx="228600" cy="1042615"/>
                <a:chOff x="3390900" y="3610555"/>
                <a:chExt cx="228600" cy="1042615"/>
              </a:xfrm>
            </p:grpSpPr>
            <p:cxnSp>
              <p:nvCxnSpPr>
                <p:cNvPr id="87" name="Straight Connector 86">
                  <a:extLst>
                    <a:ext uri="{FF2B5EF4-FFF2-40B4-BE49-F238E27FC236}">
                      <a16:creationId xmlns:a16="http://schemas.microsoft.com/office/drawing/2014/main" id="{CB8C5551-7C9F-4C90-AC98-D74B18CA4C12}"/>
                    </a:ext>
                  </a:extLst>
                </p:cNvPr>
                <p:cNvCxnSpPr/>
                <p:nvPr/>
              </p:nvCxnSpPr>
              <p:spPr>
                <a:xfrm>
                  <a:off x="3505199" y="3610555"/>
                  <a:ext cx="0" cy="1042615"/>
                </a:xfrm>
                <a:prstGeom prst="line">
                  <a:avLst/>
                </a:prstGeom>
                <a:ln w="12700">
                  <a:solidFill>
                    <a:schemeClr val="tx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8" name="Left Bracket 87">
                  <a:extLst>
                    <a:ext uri="{FF2B5EF4-FFF2-40B4-BE49-F238E27FC236}">
                      <a16:creationId xmlns:a16="http://schemas.microsoft.com/office/drawing/2014/main" id="{A13F78DD-AD28-4440-9CE2-AD2A825BE718}"/>
                    </a:ext>
                  </a:extLst>
                </p:cNvPr>
                <p:cNvSpPr/>
                <p:nvPr/>
              </p:nvSpPr>
              <p:spPr>
                <a:xfrm rot="5400000">
                  <a:off x="3482340" y="3519115"/>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sp>
            <p:nvSpPr>
              <p:cNvPr id="86" name="Left Bracket 85">
                <a:extLst>
                  <a:ext uri="{FF2B5EF4-FFF2-40B4-BE49-F238E27FC236}">
                    <a16:creationId xmlns:a16="http://schemas.microsoft.com/office/drawing/2014/main" id="{C87FE97D-0CE4-46D1-8BEA-E1FA324E72FF}"/>
                  </a:ext>
                </a:extLst>
              </p:cNvPr>
              <p:cNvSpPr/>
              <p:nvPr/>
            </p:nvSpPr>
            <p:spPr>
              <a:xfrm rot="16200000" flipV="1">
                <a:off x="4329005" y="4600163"/>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pic>
          <p:nvPicPr>
            <p:cNvPr id="84" name="Picture 83">
              <a:extLst>
                <a:ext uri="{FF2B5EF4-FFF2-40B4-BE49-F238E27FC236}">
                  <a16:creationId xmlns:a16="http://schemas.microsoft.com/office/drawing/2014/main" id="{4470FDF9-1CB2-40E1-8BFD-8DFE5AAF45D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62965" y="3855803"/>
              <a:ext cx="250963" cy="250963"/>
            </a:xfrm>
            <a:prstGeom prst="rect">
              <a:avLst/>
            </a:prstGeom>
            <a:ln>
              <a:noFill/>
            </a:ln>
          </p:spPr>
        </p:pic>
      </p:grpSp>
      <p:grpSp>
        <p:nvGrpSpPr>
          <p:cNvPr id="89" name="Group 88">
            <a:extLst>
              <a:ext uri="{FF2B5EF4-FFF2-40B4-BE49-F238E27FC236}">
                <a16:creationId xmlns:a16="http://schemas.microsoft.com/office/drawing/2014/main" id="{CF4C0A89-72DC-4EDD-8653-3AB7837A3D26}"/>
              </a:ext>
            </a:extLst>
          </p:cNvPr>
          <p:cNvGrpSpPr/>
          <p:nvPr/>
        </p:nvGrpSpPr>
        <p:grpSpPr>
          <a:xfrm>
            <a:off x="6938722" y="2864819"/>
            <a:ext cx="179248" cy="711585"/>
            <a:chOff x="4246813" y="4004145"/>
            <a:chExt cx="250963" cy="1042615"/>
          </a:xfrm>
        </p:grpSpPr>
        <p:grpSp>
          <p:nvGrpSpPr>
            <p:cNvPr id="90" name="Group 89">
              <a:extLst>
                <a:ext uri="{FF2B5EF4-FFF2-40B4-BE49-F238E27FC236}">
                  <a16:creationId xmlns:a16="http://schemas.microsoft.com/office/drawing/2014/main" id="{E947CD2E-3BB5-4102-9FC7-E02084A35D2B}"/>
                </a:ext>
              </a:extLst>
            </p:cNvPr>
            <p:cNvGrpSpPr/>
            <p:nvPr/>
          </p:nvGrpSpPr>
          <p:grpSpPr>
            <a:xfrm>
              <a:off x="4257994" y="4004145"/>
              <a:ext cx="228601" cy="1042615"/>
              <a:chOff x="4237564" y="3694708"/>
              <a:chExt cx="228601" cy="1042615"/>
            </a:xfrm>
          </p:grpSpPr>
          <p:grpSp>
            <p:nvGrpSpPr>
              <p:cNvPr id="92" name="Group 91">
                <a:extLst>
                  <a:ext uri="{FF2B5EF4-FFF2-40B4-BE49-F238E27FC236}">
                    <a16:creationId xmlns:a16="http://schemas.microsoft.com/office/drawing/2014/main" id="{531FF2C2-551D-447F-B4BA-7DC098504DE5}"/>
                  </a:ext>
                </a:extLst>
              </p:cNvPr>
              <p:cNvGrpSpPr/>
              <p:nvPr/>
            </p:nvGrpSpPr>
            <p:grpSpPr>
              <a:xfrm>
                <a:off x="4237564" y="3694708"/>
                <a:ext cx="228600" cy="1042615"/>
                <a:chOff x="3390900" y="3610555"/>
                <a:chExt cx="228600" cy="1042615"/>
              </a:xfrm>
            </p:grpSpPr>
            <p:cxnSp>
              <p:nvCxnSpPr>
                <p:cNvPr id="94" name="Straight Connector 93">
                  <a:extLst>
                    <a:ext uri="{FF2B5EF4-FFF2-40B4-BE49-F238E27FC236}">
                      <a16:creationId xmlns:a16="http://schemas.microsoft.com/office/drawing/2014/main" id="{D76F93FE-0246-4B84-B395-4BDEB7F71C0E}"/>
                    </a:ext>
                  </a:extLst>
                </p:cNvPr>
                <p:cNvCxnSpPr/>
                <p:nvPr/>
              </p:nvCxnSpPr>
              <p:spPr>
                <a:xfrm>
                  <a:off x="3505199" y="3610555"/>
                  <a:ext cx="0" cy="1042615"/>
                </a:xfrm>
                <a:prstGeom prst="line">
                  <a:avLst/>
                </a:prstGeom>
                <a:ln w="12700">
                  <a:solidFill>
                    <a:schemeClr val="tx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5" name="Left Bracket 94">
                  <a:extLst>
                    <a:ext uri="{FF2B5EF4-FFF2-40B4-BE49-F238E27FC236}">
                      <a16:creationId xmlns:a16="http://schemas.microsoft.com/office/drawing/2014/main" id="{5BC7D1F9-26C0-4EA4-A303-22205A56D49C}"/>
                    </a:ext>
                  </a:extLst>
                </p:cNvPr>
                <p:cNvSpPr/>
                <p:nvPr/>
              </p:nvSpPr>
              <p:spPr>
                <a:xfrm rot="5400000">
                  <a:off x="3482340" y="3519115"/>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sp>
            <p:nvSpPr>
              <p:cNvPr id="93" name="Left Bracket 92">
                <a:extLst>
                  <a:ext uri="{FF2B5EF4-FFF2-40B4-BE49-F238E27FC236}">
                    <a16:creationId xmlns:a16="http://schemas.microsoft.com/office/drawing/2014/main" id="{D5A2F35E-1D70-402A-BFEC-C22E352F2F10}"/>
                  </a:ext>
                </a:extLst>
              </p:cNvPr>
              <p:cNvSpPr/>
              <p:nvPr/>
            </p:nvSpPr>
            <p:spPr>
              <a:xfrm rot="16200000" flipV="1">
                <a:off x="4329005" y="4600163"/>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pic>
          <p:nvPicPr>
            <p:cNvPr id="91" name="Picture 90">
              <a:extLst>
                <a:ext uri="{FF2B5EF4-FFF2-40B4-BE49-F238E27FC236}">
                  <a16:creationId xmlns:a16="http://schemas.microsoft.com/office/drawing/2014/main" id="{02C68719-4148-4D16-B2A8-9DE0E3F3703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46813" y="4399971"/>
              <a:ext cx="250963" cy="250963"/>
            </a:xfrm>
            <a:prstGeom prst="rect">
              <a:avLst/>
            </a:prstGeom>
            <a:ln>
              <a:noFill/>
            </a:ln>
          </p:spPr>
        </p:pic>
      </p:grpSp>
      <p:grpSp>
        <p:nvGrpSpPr>
          <p:cNvPr id="96" name="Group 95">
            <a:extLst>
              <a:ext uri="{FF2B5EF4-FFF2-40B4-BE49-F238E27FC236}">
                <a16:creationId xmlns:a16="http://schemas.microsoft.com/office/drawing/2014/main" id="{0DE9F5F2-978B-43A5-8E6A-1CD3658D62BA}"/>
              </a:ext>
            </a:extLst>
          </p:cNvPr>
          <p:cNvGrpSpPr/>
          <p:nvPr/>
        </p:nvGrpSpPr>
        <p:grpSpPr>
          <a:xfrm>
            <a:off x="7239406" y="2986583"/>
            <a:ext cx="179248" cy="711585"/>
            <a:chOff x="4246813" y="4004145"/>
            <a:chExt cx="250963" cy="1042615"/>
          </a:xfrm>
        </p:grpSpPr>
        <p:grpSp>
          <p:nvGrpSpPr>
            <p:cNvPr id="97" name="Group 96">
              <a:extLst>
                <a:ext uri="{FF2B5EF4-FFF2-40B4-BE49-F238E27FC236}">
                  <a16:creationId xmlns:a16="http://schemas.microsoft.com/office/drawing/2014/main" id="{A501FB45-41F8-47AA-8950-1FE28838D54F}"/>
                </a:ext>
              </a:extLst>
            </p:cNvPr>
            <p:cNvGrpSpPr/>
            <p:nvPr/>
          </p:nvGrpSpPr>
          <p:grpSpPr>
            <a:xfrm>
              <a:off x="4257994" y="4004145"/>
              <a:ext cx="228601" cy="1042615"/>
              <a:chOff x="4237564" y="3694708"/>
              <a:chExt cx="228601" cy="1042615"/>
            </a:xfrm>
          </p:grpSpPr>
          <p:grpSp>
            <p:nvGrpSpPr>
              <p:cNvPr id="99" name="Group 98">
                <a:extLst>
                  <a:ext uri="{FF2B5EF4-FFF2-40B4-BE49-F238E27FC236}">
                    <a16:creationId xmlns:a16="http://schemas.microsoft.com/office/drawing/2014/main" id="{F69620A9-930A-4943-B254-810A6F80187F}"/>
                  </a:ext>
                </a:extLst>
              </p:cNvPr>
              <p:cNvGrpSpPr/>
              <p:nvPr/>
            </p:nvGrpSpPr>
            <p:grpSpPr>
              <a:xfrm>
                <a:off x="4237564" y="3694708"/>
                <a:ext cx="228600" cy="1042615"/>
                <a:chOff x="3390900" y="3610555"/>
                <a:chExt cx="228600" cy="1042615"/>
              </a:xfrm>
            </p:grpSpPr>
            <p:cxnSp>
              <p:nvCxnSpPr>
                <p:cNvPr id="101" name="Straight Connector 100">
                  <a:extLst>
                    <a:ext uri="{FF2B5EF4-FFF2-40B4-BE49-F238E27FC236}">
                      <a16:creationId xmlns:a16="http://schemas.microsoft.com/office/drawing/2014/main" id="{3D894E1A-1862-4C41-835C-C51FE3D5A815}"/>
                    </a:ext>
                  </a:extLst>
                </p:cNvPr>
                <p:cNvCxnSpPr/>
                <p:nvPr/>
              </p:nvCxnSpPr>
              <p:spPr>
                <a:xfrm>
                  <a:off x="3505199" y="3610555"/>
                  <a:ext cx="0" cy="1042615"/>
                </a:xfrm>
                <a:prstGeom prst="line">
                  <a:avLst/>
                </a:prstGeom>
                <a:ln w="12700">
                  <a:solidFill>
                    <a:schemeClr val="tx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2" name="Left Bracket 101">
                  <a:extLst>
                    <a:ext uri="{FF2B5EF4-FFF2-40B4-BE49-F238E27FC236}">
                      <a16:creationId xmlns:a16="http://schemas.microsoft.com/office/drawing/2014/main" id="{A4904312-7AD9-448E-BE84-767A12E8ED9B}"/>
                    </a:ext>
                  </a:extLst>
                </p:cNvPr>
                <p:cNvSpPr/>
                <p:nvPr/>
              </p:nvSpPr>
              <p:spPr>
                <a:xfrm rot="5400000">
                  <a:off x="3482340" y="3519115"/>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sp>
            <p:nvSpPr>
              <p:cNvPr id="100" name="Left Bracket 99">
                <a:extLst>
                  <a:ext uri="{FF2B5EF4-FFF2-40B4-BE49-F238E27FC236}">
                    <a16:creationId xmlns:a16="http://schemas.microsoft.com/office/drawing/2014/main" id="{BE648A05-E8BA-44A4-B495-3A0150999FB3}"/>
                  </a:ext>
                </a:extLst>
              </p:cNvPr>
              <p:cNvSpPr/>
              <p:nvPr/>
            </p:nvSpPr>
            <p:spPr>
              <a:xfrm rot="16200000" flipV="1">
                <a:off x="4329005" y="4600163"/>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pic>
          <p:nvPicPr>
            <p:cNvPr id="98" name="Picture 97">
              <a:extLst>
                <a:ext uri="{FF2B5EF4-FFF2-40B4-BE49-F238E27FC236}">
                  <a16:creationId xmlns:a16="http://schemas.microsoft.com/office/drawing/2014/main" id="{E3107A58-5A6A-44DA-8078-ACD48AEEA78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46813" y="4399971"/>
              <a:ext cx="250963" cy="250963"/>
            </a:xfrm>
            <a:prstGeom prst="rect">
              <a:avLst/>
            </a:prstGeom>
            <a:ln>
              <a:noFill/>
            </a:ln>
          </p:spPr>
        </p:pic>
      </p:grpSp>
      <p:grpSp>
        <p:nvGrpSpPr>
          <p:cNvPr id="103" name="Group 102">
            <a:extLst>
              <a:ext uri="{FF2B5EF4-FFF2-40B4-BE49-F238E27FC236}">
                <a16:creationId xmlns:a16="http://schemas.microsoft.com/office/drawing/2014/main" id="{6C5E18F9-F97D-4461-B9E5-50F9ECD4597C}"/>
              </a:ext>
            </a:extLst>
          </p:cNvPr>
          <p:cNvGrpSpPr/>
          <p:nvPr/>
        </p:nvGrpSpPr>
        <p:grpSpPr>
          <a:xfrm>
            <a:off x="7533775" y="3172782"/>
            <a:ext cx="179248" cy="477556"/>
            <a:chOff x="5480969" y="3631427"/>
            <a:chExt cx="250963" cy="699715"/>
          </a:xfrm>
        </p:grpSpPr>
        <p:grpSp>
          <p:nvGrpSpPr>
            <p:cNvPr id="104" name="Group 103">
              <a:extLst>
                <a:ext uri="{FF2B5EF4-FFF2-40B4-BE49-F238E27FC236}">
                  <a16:creationId xmlns:a16="http://schemas.microsoft.com/office/drawing/2014/main" id="{F6BCCA37-E6CF-46C1-8A42-9BA07CEDE86F}"/>
                </a:ext>
              </a:extLst>
            </p:cNvPr>
            <p:cNvGrpSpPr/>
            <p:nvPr/>
          </p:nvGrpSpPr>
          <p:grpSpPr>
            <a:xfrm>
              <a:off x="5492150" y="3631427"/>
              <a:ext cx="228601" cy="699715"/>
              <a:chOff x="5490630" y="4062787"/>
              <a:chExt cx="228601" cy="699715"/>
            </a:xfrm>
          </p:grpSpPr>
          <p:grpSp>
            <p:nvGrpSpPr>
              <p:cNvPr id="106" name="Group 105">
                <a:extLst>
                  <a:ext uri="{FF2B5EF4-FFF2-40B4-BE49-F238E27FC236}">
                    <a16:creationId xmlns:a16="http://schemas.microsoft.com/office/drawing/2014/main" id="{2BD19695-A1AE-4538-9B10-018D7FC933CB}"/>
                  </a:ext>
                </a:extLst>
              </p:cNvPr>
              <p:cNvGrpSpPr/>
              <p:nvPr/>
            </p:nvGrpSpPr>
            <p:grpSpPr>
              <a:xfrm>
                <a:off x="5490630" y="4062787"/>
                <a:ext cx="228600" cy="699715"/>
                <a:chOff x="3848100" y="3976315"/>
                <a:chExt cx="228600" cy="699715"/>
              </a:xfrm>
            </p:grpSpPr>
            <p:cxnSp>
              <p:nvCxnSpPr>
                <p:cNvPr id="108" name="Straight Connector 107">
                  <a:extLst>
                    <a:ext uri="{FF2B5EF4-FFF2-40B4-BE49-F238E27FC236}">
                      <a16:creationId xmlns:a16="http://schemas.microsoft.com/office/drawing/2014/main" id="{53951A91-6FD5-4415-ABAB-CDC46D19C675}"/>
                    </a:ext>
                  </a:extLst>
                </p:cNvPr>
                <p:cNvCxnSpPr/>
                <p:nvPr/>
              </p:nvCxnSpPr>
              <p:spPr>
                <a:xfrm>
                  <a:off x="3962399" y="3976315"/>
                  <a:ext cx="0" cy="699715"/>
                </a:xfrm>
                <a:prstGeom prst="line">
                  <a:avLst/>
                </a:prstGeom>
                <a:ln w="12700">
                  <a:solidFill>
                    <a:schemeClr val="tx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9" name="Left Bracket 108">
                  <a:extLst>
                    <a:ext uri="{FF2B5EF4-FFF2-40B4-BE49-F238E27FC236}">
                      <a16:creationId xmlns:a16="http://schemas.microsoft.com/office/drawing/2014/main" id="{E3FFCCA9-6FE0-43DB-87E3-F6DC1099C41D}"/>
                    </a:ext>
                  </a:extLst>
                </p:cNvPr>
                <p:cNvSpPr/>
                <p:nvPr/>
              </p:nvSpPr>
              <p:spPr>
                <a:xfrm rot="5400000">
                  <a:off x="3939540" y="3884875"/>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sp>
            <p:nvSpPr>
              <p:cNvPr id="107" name="Left Bracket 106">
                <a:extLst>
                  <a:ext uri="{FF2B5EF4-FFF2-40B4-BE49-F238E27FC236}">
                    <a16:creationId xmlns:a16="http://schemas.microsoft.com/office/drawing/2014/main" id="{D0705741-263C-49C8-B6FA-FD78856C6281}"/>
                  </a:ext>
                </a:extLst>
              </p:cNvPr>
              <p:cNvSpPr/>
              <p:nvPr/>
            </p:nvSpPr>
            <p:spPr>
              <a:xfrm rot="16200000" flipV="1">
                <a:off x="5582071" y="4625342"/>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pic>
          <p:nvPicPr>
            <p:cNvPr id="105" name="Picture 104">
              <a:extLst>
                <a:ext uri="{FF2B5EF4-FFF2-40B4-BE49-F238E27FC236}">
                  <a16:creationId xmlns:a16="http://schemas.microsoft.com/office/drawing/2014/main" id="{68339B19-AB0B-4828-97BA-0F91FE2FA71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80969" y="3855803"/>
              <a:ext cx="250963" cy="250963"/>
            </a:xfrm>
            <a:prstGeom prst="rect">
              <a:avLst/>
            </a:prstGeom>
            <a:ln>
              <a:noFill/>
            </a:ln>
          </p:spPr>
        </p:pic>
      </p:grpSp>
      <p:grpSp>
        <p:nvGrpSpPr>
          <p:cNvPr id="110" name="Group 109">
            <a:extLst>
              <a:ext uri="{FF2B5EF4-FFF2-40B4-BE49-F238E27FC236}">
                <a16:creationId xmlns:a16="http://schemas.microsoft.com/office/drawing/2014/main" id="{AF19F65A-AC9D-474E-938B-F87741C80A9E}"/>
              </a:ext>
            </a:extLst>
          </p:cNvPr>
          <p:cNvGrpSpPr/>
          <p:nvPr/>
        </p:nvGrpSpPr>
        <p:grpSpPr>
          <a:xfrm>
            <a:off x="7831713" y="3119094"/>
            <a:ext cx="179248" cy="477556"/>
            <a:chOff x="5489663" y="4175595"/>
            <a:chExt cx="250963" cy="699715"/>
          </a:xfrm>
        </p:grpSpPr>
        <p:grpSp>
          <p:nvGrpSpPr>
            <p:cNvPr id="111" name="Group 110">
              <a:extLst>
                <a:ext uri="{FF2B5EF4-FFF2-40B4-BE49-F238E27FC236}">
                  <a16:creationId xmlns:a16="http://schemas.microsoft.com/office/drawing/2014/main" id="{511F2ACB-B8FB-4760-956C-A118067F9784}"/>
                </a:ext>
              </a:extLst>
            </p:cNvPr>
            <p:cNvGrpSpPr/>
            <p:nvPr/>
          </p:nvGrpSpPr>
          <p:grpSpPr>
            <a:xfrm>
              <a:off x="5500844" y="4175595"/>
              <a:ext cx="228601" cy="699715"/>
              <a:chOff x="5490630" y="4062787"/>
              <a:chExt cx="228601" cy="699715"/>
            </a:xfrm>
          </p:grpSpPr>
          <p:grpSp>
            <p:nvGrpSpPr>
              <p:cNvPr id="113" name="Group 112">
                <a:extLst>
                  <a:ext uri="{FF2B5EF4-FFF2-40B4-BE49-F238E27FC236}">
                    <a16:creationId xmlns:a16="http://schemas.microsoft.com/office/drawing/2014/main" id="{7FF06123-2DA1-47AA-AEFA-1ED7D88A4DF3}"/>
                  </a:ext>
                </a:extLst>
              </p:cNvPr>
              <p:cNvGrpSpPr/>
              <p:nvPr/>
            </p:nvGrpSpPr>
            <p:grpSpPr>
              <a:xfrm>
                <a:off x="5490630" y="4062787"/>
                <a:ext cx="228600" cy="699715"/>
                <a:chOff x="3848100" y="3976315"/>
                <a:chExt cx="228600" cy="699715"/>
              </a:xfrm>
            </p:grpSpPr>
            <p:cxnSp>
              <p:nvCxnSpPr>
                <p:cNvPr id="115" name="Straight Connector 114">
                  <a:extLst>
                    <a:ext uri="{FF2B5EF4-FFF2-40B4-BE49-F238E27FC236}">
                      <a16:creationId xmlns:a16="http://schemas.microsoft.com/office/drawing/2014/main" id="{51F69636-35B0-485C-A51B-96158CBC80F9}"/>
                    </a:ext>
                  </a:extLst>
                </p:cNvPr>
                <p:cNvCxnSpPr/>
                <p:nvPr/>
              </p:nvCxnSpPr>
              <p:spPr>
                <a:xfrm>
                  <a:off x="3962399" y="3976315"/>
                  <a:ext cx="0" cy="699715"/>
                </a:xfrm>
                <a:prstGeom prst="line">
                  <a:avLst/>
                </a:prstGeom>
                <a:ln w="12700">
                  <a:solidFill>
                    <a:schemeClr val="tx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6" name="Left Bracket 115">
                  <a:extLst>
                    <a:ext uri="{FF2B5EF4-FFF2-40B4-BE49-F238E27FC236}">
                      <a16:creationId xmlns:a16="http://schemas.microsoft.com/office/drawing/2014/main" id="{B309C0AF-2063-443E-BE70-D05358D89233}"/>
                    </a:ext>
                  </a:extLst>
                </p:cNvPr>
                <p:cNvSpPr/>
                <p:nvPr/>
              </p:nvSpPr>
              <p:spPr>
                <a:xfrm rot="5400000">
                  <a:off x="3939540" y="3884875"/>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sp>
            <p:nvSpPr>
              <p:cNvPr id="114" name="Left Bracket 113">
                <a:extLst>
                  <a:ext uri="{FF2B5EF4-FFF2-40B4-BE49-F238E27FC236}">
                    <a16:creationId xmlns:a16="http://schemas.microsoft.com/office/drawing/2014/main" id="{6FC5A20C-E384-453A-804D-B84D602B250E}"/>
                  </a:ext>
                </a:extLst>
              </p:cNvPr>
              <p:cNvSpPr/>
              <p:nvPr/>
            </p:nvSpPr>
            <p:spPr>
              <a:xfrm rot="16200000" flipV="1">
                <a:off x="5582071" y="4625342"/>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pic>
          <p:nvPicPr>
            <p:cNvPr id="112" name="Picture 111">
              <a:extLst>
                <a:ext uri="{FF2B5EF4-FFF2-40B4-BE49-F238E27FC236}">
                  <a16:creationId xmlns:a16="http://schemas.microsoft.com/office/drawing/2014/main" id="{810A4F35-ACE4-41F9-9363-8A6AACF90E5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89663" y="4399971"/>
              <a:ext cx="250963" cy="250963"/>
            </a:xfrm>
            <a:prstGeom prst="rect">
              <a:avLst/>
            </a:prstGeom>
            <a:ln>
              <a:noFill/>
            </a:ln>
          </p:spPr>
        </p:pic>
      </p:grpSp>
      <p:grpSp>
        <p:nvGrpSpPr>
          <p:cNvPr id="117" name="Group 116">
            <a:extLst>
              <a:ext uri="{FF2B5EF4-FFF2-40B4-BE49-F238E27FC236}">
                <a16:creationId xmlns:a16="http://schemas.microsoft.com/office/drawing/2014/main" id="{95681C60-5E9B-4E56-B54A-89A826DAFDFE}"/>
              </a:ext>
            </a:extLst>
          </p:cNvPr>
          <p:cNvGrpSpPr/>
          <p:nvPr/>
        </p:nvGrpSpPr>
        <p:grpSpPr>
          <a:xfrm>
            <a:off x="8709533" y="3320098"/>
            <a:ext cx="179248" cy="238778"/>
            <a:chOff x="6732517" y="4350523"/>
            <a:chExt cx="250963" cy="349858"/>
          </a:xfrm>
        </p:grpSpPr>
        <p:grpSp>
          <p:nvGrpSpPr>
            <p:cNvPr id="118" name="Group 117">
              <a:extLst>
                <a:ext uri="{FF2B5EF4-FFF2-40B4-BE49-F238E27FC236}">
                  <a16:creationId xmlns:a16="http://schemas.microsoft.com/office/drawing/2014/main" id="{D36D1E78-E2BB-4C0D-B1CD-0DD2E215B16C}"/>
                </a:ext>
              </a:extLst>
            </p:cNvPr>
            <p:cNvGrpSpPr/>
            <p:nvPr/>
          </p:nvGrpSpPr>
          <p:grpSpPr>
            <a:xfrm>
              <a:off x="6743698" y="4350523"/>
              <a:ext cx="228601" cy="349858"/>
              <a:chOff x="6743700" y="4458364"/>
              <a:chExt cx="228601" cy="349858"/>
            </a:xfrm>
          </p:grpSpPr>
          <p:grpSp>
            <p:nvGrpSpPr>
              <p:cNvPr id="120" name="Group 119">
                <a:extLst>
                  <a:ext uri="{FF2B5EF4-FFF2-40B4-BE49-F238E27FC236}">
                    <a16:creationId xmlns:a16="http://schemas.microsoft.com/office/drawing/2014/main" id="{AB5E5912-D35B-48A4-BA65-F3129022D80A}"/>
                  </a:ext>
                </a:extLst>
              </p:cNvPr>
              <p:cNvGrpSpPr/>
              <p:nvPr/>
            </p:nvGrpSpPr>
            <p:grpSpPr>
              <a:xfrm>
                <a:off x="6743700" y="4458364"/>
                <a:ext cx="228600" cy="349858"/>
                <a:chOff x="6743701" y="4240447"/>
                <a:chExt cx="228600" cy="349858"/>
              </a:xfrm>
            </p:grpSpPr>
            <p:cxnSp>
              <p:nvCxnSpPr>
                <p:cNvPr id="122" name="Straight Connector 121">
                  <a:extLst>
                    <a:ext uri="{FF2B5EF4-FFF2-40B4-BE49-F238E27FC236}">
                      <a16:creationId xmlns:a16="http://schemas.microsoft.com/office/drawing/2014/main" id="{873F45F4-1405-407D-9D8B-1582EE150FD3}"/>
                    </a:ext>
                  </a:extLst>
                </p:cNvPr>
                <p:cNvCxnSpPr/>
                <p:nvPr/>
              </p:nvCxnSpPr>
              <p:spPr>
                <a:xfrm>
                  <a:off x="6858000" y="4240447"/>
                  <a:ext cx="0" cy="349858"/>
                </a:xfrm>
                <a:prstGeom prst="line">
                  <a:avLst/>
                </a:prstGeom>
                <a:ln w="12700">
                  <a:solidFill>
                    <a:schemeClr val="tx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3" name="Left Bracket 122">
                  <a:extLst>
                    <a:ext uri="{FF2B5EF4-FFF2-40B4-BE49-F238E27FC236}">
                      <a16:creationId xmlns:a16="http://schemas.microsoft.com/office/drawing/2014/main" id="{54C11648-14D3-4B2B-9FE8-E05C495E1FC3}"/>
                    </a:ext>
                  </a:extLst>
                </p:cNvPr>
                <p:cNvSpPr/>
                <p:nvPr/>
              </p:nvSpPr>
              <p:spPr>
                <a:xfrm rot="5400000">
                  <a:off x="6835141" y="4149007"/>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sp>
            <p:nvSpPr>
              <p:cNvPr id="121" name="Left Bracket 120">
                <a:extLst>
                  <a:ext uri="{FF2B5EF4-FFF2-40B4-BE49-F238E27FC236}">
                    <a16:creationId xmlns:a16="http://schemas.microsoft.com/office/drawing/2014/main" id="{D625BDC2-3A8E-4CD9-AF0B-8656C5744169}"/>
                  </a:ext>
                </a:extLst>
              </p:cNvPr>
              <p:cNvSpPr/>
              <p:nvPr/>
            </p:nvSpPr>
            <p:spPr>
              <a:xfrm rot="16200000" flipV="1">
                <a:off x="6835141" y="4671062"/>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pic>
          <p:nvPicPr>
            <p:cNvPr id="119" name="Picture 118">
              <a:extLst>
                <a:ext uri="{FF2B5EF4-FFF2-40B4-BE49-F238E27FC236}">
                  <a16:creationId xmlns:a16="http://schemas.microsoft.com/office/drawing/2014/main" id="{35423E13-6992-4F18-9367-C76A6677A0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32517" y="4399971"/>
              <a:ext cx="250963" cy="250963"/>
            </a:xfrm>
            <a:prstGeom prst="rect">
              <a:avLst/>
            </a:prstGeom>
            <a:ln>
              <a:noFill/>
            </a:ln>
          </p:spPr>
        </p:pic>
      </p:grpSp>
      <p:grpSp>
        <p:nvGrpSpPr>
          <p:cNvPr id="124" name="Group 123">
            <a:extLst>
              <a:ext uri="{FF2B5EF4-FFF2-40B4-BE49-F238E27FC236}">
                <a16:creationId xmlns:a16="http://schemas.microsoft.com/office/drawing/2014/main" id="{BF1F98BB-D1A0-4D79-8B81-B933A2ECDF47}"/>
              </a:ext>
            </a:extLst>
          </p:cNvPr>
          <p:cNvGrpSpPr/>
          <p:nvPr/>
        </p:nvGrpSpPr>
        <p:grpSpPr>
          <a:xfrm>
            <a:off x="9003954" y="3212454"/>
            <a:ext cx="179248" cy="238778"/>
            <a:chOff x="6732517" y="3806355"/>
            <a:chExt cx="250963" cy="349858"/>
          </a:xfrm>
        </p:grpSpPr>
        <p:grpSp>
          <p:nvGrpSpPr>
            <p:cNvPr id="125" name="Group 124">
              <a:extLst>
                <a:ext uri="{FF2B5EF4-FFF2-40B4-BE49-F238E27FC236}">
                  <a16:creationId xmlns:a16="http://schemas.microsoft.com/office/drawing/2014/main" id="{1B889809-1437-4191-9FDE-414811574950}"/>
                </a:ext>
              </a:extLst>
            </p:cNvPr>
            <p:cNvGrpSpPr/>
            <p:nvPr/>
          </p:nvGrpSpPr>
          <p:grpSpPr>
            <a:xfrm>
              <a:off x="6743698" y="3806355"/>
              <a:ext cx="228601" cy="349858"/>
              <a:chOff x="6743700" y="4458364"/>
              <a:chExt cx="228601" cy="349858"/>
            </a:xfrm>
          </p:grpSpPr>
          <p:grpSp>
            <p:nvGrpSpPr>
              <p:cNvPr id="127" name="Group 126">
                <a:extLst>
                  <a:ext uri="{FF2B5EF4-FFF2-40B4-BE49-F238E27FC236}">
                    <a16:creationId xmlns:a16="http://schemas.microsoft.com/office/drawing/2014/main" id="{9C1B1C23-EC42-46DF-A283-0C6BC22E40E4}"/>
                  </a:ext>
                </a:extLst>
              </p:cNvPr>
              <p:cNvGrpSpPr/>
              <p:nvPr/>
            </p:nvGrpSpPr>
            <p:grpSpPr>
              <a:xfrm>
                <a:off x="6743700" y="4458364"/>
                <a:ext cx="228600" cy="349858"/>
                <a:chOff x="6743701" y="4240447"/>
                <a:chExt cx="228600" cy="349858"/>
              </a:xfrm>
            </p:grpSpPr>
            <p:cxnSp>
              <p:nvCxnSpPr>
                <p:cNvPr id="129" name="Straight Connector 128">
                  <a:extLst>
                    <a:ext uri="{FF2B5EF4-FFF2-40B4-BE49-F238E27FC236}">
                      <a16:creationId xmlns:a16="http://schemas.microsoft.com/office/drawing/2014/main" id="{5E9809D5-1BC6-45E9-A77F-A7FE7E55ED7D}"/>
                    </a:ext>
                  </a:extLst>
                </p:cNvPr>
                <p:cNvCxnSpPr/>
                <p:nvPr/>
              </p:nvCxnSpPr>
              <p:spPr>
                <a:xfrm>
                  <a:off x="6858000" y="4240447"/>
                  <a:ext cx="0" cy="349858"/>
                </a:xfrm>
                <a:prstGeom prst="line">
                  <a:avLst/>
                </a:prstGeom>
                <a:ln w="12700">
                  <a:solidFill>
                    <a:schemeClr val="tx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0" name="Left Bracket 129">
                  <a:extLst>
                    <a:ext uri="{FF2B5EF4-FFF2-40B4-BE49-F238E27FC236}">
                      <a16:creationId xmlns:a16="http://schemas.microsoft.com/office/drawing/2014/main" id="{9E51B6AF-4E45-446A-99CA-F59C9FE6E4A1}"/>
                    </a:ext>
                  </a:extLst>
                </p:cNvPr>
                <p:cNvSpPr/>
                <p:nvPr/>
              </p:nvSpPr>
              <p:spPr>
                <a:xfrm rot="5400000">
                  <a:off x="6835141" y="4149007"/>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sp>
            <p:nvSpPr>
              <p:cNvPr id="128" name="Left Bracket 127">
                <a:extLst>
                  <a:ext uri="{FF2B5EF4-FFF2-40B4-BE49-F238E27FC236}">
                    <a16:creationId xmlns:a16="http://schemas.microsoft.com/office/drawing/2014/main" id="{77B60B22-8080-4334-89AC-B0CC30AB1B40}"/>
                  </a:ext>
                </a:extLst>
              </p:cNvPr>
              <p:cNvSpPr/>
              <p:nvPr/>
            </p:nvSpPr>
            <p:spPr>
              <a:xfrm rot="16200000" flipV="1">
                <a:off x="6835141" y="4671062"/>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pic>
          <p:nvPicPr>
            <p:cNvPr id="126" name="Picture 125">
              <a:extLst>
                <a:ext uri="{FF2B5EF4-FFF2-40B4-BE49-F238E27FC236}">
                  <a16:creationId xmlns:a16="http://schemas.microsoft.com/office/drawing/2014/main" id="{4F7154A4-A9D8-4CDC-8A9F-F001886B3B7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32517" y="3855803"/>
              <a:ext cx="250963" cy="250963"/>
            </a:xfrm>
            <a:prstGeom prst="rect">
              <a:avLst/>
            </a:prstGeom>
            <a:ln>
              <a:noFill/>
            </a:ln>
          </p:spPr>
        </p:pic>
      </p:grpSp>
      <p:grpSp>
        <p:nvGrpSpPr>
          <p:cNvPr id="131" name="Group 130">
            <a:extLst>
              <a:ext uri="{FF2B5EF4-FFF2-40B4-BE49-F238E27FC236}">
                <a16:creationId xmlns:a16="http://schemas.microsoft.com/office/drawing/2014/main" id="{60DC8F5E-CCE1-4B07-8C3C-7AD606BC8C2D}"/>
              </a:ext>
            </a:extLst>
          </p:cNvPr>
          <p:cNvGrpSpPr/>
          <p:nvPr/>
        </p:nvGrpSpPr>
        <p:grpSpPr>
          <a:xfrm>
            <a:off x="636636" y="1580713"/>
            <a:ext cx="8922334" cy="4770554"/>
            <a:chOff x="1428847" y="2816641"/>
            <a:chExt cx="17618494" cy="10182359"/>
          </a:xfrm>
        </p:grpSpPr>
        <p:sp>
          <p:nvSpPr>
            <p:cNvPr id="132" name="TextBox 131">
              <a:extLst>
                <a:ext uri="{FF2B5EF4-FFF2-40B4-BE49-F238E27FC236}">
                  <a16:creationId xmlns:a16="http://schemas.microsoft.com/office/drawing/2014/main" id="{82A51A88-E83C-495B-B5F1-E403D64884B4}"/>
                </a:ext>
              </a:extLst>
            </p:cNvPr>
            <p:cNvSpPr txBox="1"/>
            <p:nvPr/>
          </p:nvSpPr>
          <p:spPr>
            <a:xfrm rot="16200000">
              <a:off x="-1411157" y="6798825"/>
              <a:ext cx="6409309" cy="729302"/>
            </a:xfrm>
            <a:prstGeom prst="rect">
              <a:avLst/>
            </a:prstGeom>
            <a:noFill/>
          </p:spPr>
          <p:txBody>
            <a:bodyPr wrap="square" rtlCol="0">
              <a:spAutoFit/>
            </a:bodyPr>
            <a:lstStyle/>
            <a:p>
              <a:pPr algn="ctr" defTabSz="685800"/>
              <a:r>
                <a:rPr lang="en-US" b="1">
                  <a:latin typeface="Arial"/>
                </a:rPr>
                <a:t>Item Difficulty (RIT)</a:t>
              </a:r>
            </a:p>
          </p:txBody>
        </p:sp>
        <p:grpSp>
          <p:nvGrpSpPr>
            <p:cNvPr id="133" name="Group 132">
              <a:extLst>
                <a:ext uri="{FF2B5EF4-FFF2-40B4-BE49-F238E27FC236}">
                  <a16:creationId xmlns:a16="http://schemas.microsoft.com/office/drawing/2014/main" id="{CFBF6B59-DD69-4E4F-805B-44DF4143DD59}"/>
                </a:ext>
              </a:extLst>
            </p:cNvPr>
            <p:cNvGrpSpPr/>
            <p:nvPr/>
          </p:nvGrpSpPr>
          <p:grpSpPr>
            <a:xfrm>
              <a:off x="5355508" y="2816641"/>
              <a:ext cx="13691833" cy="9291828"/>
              <a:chOff x="2133600" y="0"/>
              <a:chExt cx="7188693" cy="5105400"/>
            </a:xfrm>
          </p:grpSpPr>
          <p:sp>
            <p:nvSpPr>
              <p:cNvPr id="185" name="Half Frame 184">
                <a:extLst>
                  <a:ext uri="{FF2B5EF4-FFF2-40B4-BE49-F238E27FC236}">
                    <a16:creationId xmlns:a16="http://schemas.microsoft.com/office/drawing/2014/main" id="{78914EC5-FB4E-4B4F-B42E-26FBD4D31E39}"/>
                  </a:ext>
                </a:extLst>
              </p:cNvPr>
              <p:cNvSpPr/>
              <p:nvPr/>
            </p:nvSpPr>
            <p:spPr>
              <a:xfrm flipV="1">
                <a:off x="2133600" y="0"/>
                <a:ext cx="7188693" cy="5105400"/>
              </a:xfrm>
              <a:prstGeom prst="halfFrame">
                <a:avLst>
                  <a:gd name="adj1" fmla="val 273"/>
                  <a:gd name="adj2" fmla="val 247"/>
                </a:avLst>
              </a:prstGeom>
              <a:solidFill>
                <a:srgbClr val="5E6E66"/>
              </a:solidFill>
              <a:ln>
                <a:solidFill>
                  <a:srgbClr val="5E6E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75">
                  <a:solidFill>
                    <a:srgbClr val="FFFFFF"/>
                  </a:solidFill>
                  <a:latin typeface="Arial"/>
                </a:endParaRPr>
              </a:p>
            </p:txBody>
          </p:sp>
          <p:cxnSp>
            <p:nvCxnSpPr>
              <p:cNvPr id="186" name="Straight Connector 185">
                <a:extLst>
                  <a:ext uri="{FF2B5EF4-FFF2-40B4-BE49-F238E27FC236}">
                    <a16:creationId xmlns:a16="http://schemas.microsoft.com/office/drawing/2014/main" id="{327700B0-9D8C-42EA-BB16-A662F518A1BF}"/>
                  </a:ext>
                </a:extLst>
              </p:cNvPr>
              <p:cNvCxnSpPr/>
              <p:nvPr/>
            </p:nvCxnSpPr>
            <p:spPr>
              <a:xfrm>
                <a:off x="2438400" y="4974757"/>
                <a:ext cx="0" cy="130643"/>
              </a:xfrm>
              <a:prstGeom prst="line">
                <a:avLst/>
              </a:prstGeom>
              <a:ln w="28575">
                <a:solidFill>
                  <a:srgbClr val="5E6E66"/>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54BD68C1-83C6-4837-BF78-799D26007843}"/>
                  </a:ext>
                </a:extLst>
              </p:cNvPr>
              <p:cNvCxnSpPr/>
              <p:nvPr/>
            </p:nvCxnSpPr>
            <p:spPr>
              <a:xfrm>
                <a:off x="2743200" y="4974757"/>
                <a:ext cx="0" cy="130643"/>
              </a:xfrm>
              <a:prstGeom prst="line">
                <a:avLst/>
              </a:prstGeom>
              <a:ln w="28575">
                <a:solidFill>
                  <a:srgbClr val="5E6E66"/>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8C8415C3-C3C1-4A33-B0FB-6AC1FAD12D70}"/>
                  </a:ext>
                </a:extLst>
              </p:cNvPr>
              <p:cNvCxnSpPr/>
              <p:nvPr/>
            </p:nvCxnSpPr>
            <p:spPr>
              <a:xfrm>
                <a:off x="3048000" y="4974757"/>
                <a:ext cx="0" cy="130643"/>
              </a:xfrm>
              <a:prstGeom prst="line">
                <a:avLst/>
              </a:prstGeom>
              <a:ln w="28575">
                <a:solidFill>
                  <a:srgbClr val="5E6E66"/>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75E9BB81-DE47-426E-912A-3574DA3E524F}"/>
                  </a:ext>
                </a:extLst>
              </p:cNvPr>
              <p:cNvCxnSpPr/>
              <p:nvPr/>
            </p:nvCxnSpPr>
            <p:spPr>
              <a:xfrm>
                <a:off x="3352800" y="4974757"/>
                <a:ext cx="0" cy="130643"/>
              </a:xfrm>
              <a:prstGeom prst="line">
                <a:avLst/>
              </a:prstGeom>
              <a:ln w="28575">
                <a:solidFill>
                  <a:srgbClr val="5E6E66"/>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62B59DAC-A0CA-432E-A312-740E1CA3B8DE}"/>
                  </a:ext>
                </a:extLst>
              </p:cNvPr>
              <p:cNvCxnSpPr/>
              <p:nvPr/>
            </p:nvCxnSpPr>
            <p:spPr>
              <a:xfrm>
                <a:off x="3657600" y="4974757"/>
                <a:ext cx="0" cy="130643"/>
              </a:xfrm>
              <a:prstGeom prst="line">
                <a:avLst/>
              </a:prstGeom>
              <a:ln w="28575">
                <a:solidFill>
                  <a:srgbClr val="5E6E66"/>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5F34B301-2D37-4FB1-977B-D7EECF58FBC7}"/>
                  </a:ext>
                </a:extLst>
              </p:cNvPr>
              <p:cNvCxnSpPr/>
              <p:nvPr/>
            </p:nvCxnSpPr>
            <p:spPr>
              <a:xfrm>
                <a:off x="3962400" y="4974757"/>
                <a:ext cx="0" cy="130643"/>
              </a:xfrm>
              <a:prstGeom prst="line">
                <a:avLst/>
              </a:prstGeom>
              <a:ln w="28575">
                <a:solidFill>
                  <a:srgbClr val="5E6E66"/>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3FD5C7FA-C222-4561-BDD4-5A5C4D2A6362}"/>
                  </a:ext>
                </a:extLst>
              </p:cNvPr>
              <p:cNvCxnSpPr/>
              <p:nvPr/>
            </p:nvCxnSpPr>
            <p:spPr>
              <a:xfrm>
                <a:off x="4267200" y="4974757"/>
                <a:ext cx="0" cy="130643"/>
              </a:xfrm>
              <a:prstGeom prst="line">
                <a:avLst/>
              </a:prstGeom>
              <a:ln w="28575">
                <a:solidFill>
                  <a:srgbClr val="5E6E66"/>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20EB100E-A7DD-4F7C-97E2-FA5C7CD3FA5D}"/>
                  </a:ext>
                </a:extLst>
              </p:cNvPr>
              <p:cNvCxnSpPr/>
              <p:nvPr/>
            </p:nvCxnSpPr>
            <p:spPr>
              <a:xfrm>
                <a:off x="4572000" y="4974757"/>
                <a:ext cx="0" cy="130643"/>
              </a:xfrm>
              <a:prstGeom prst="line">
                <a:avLst/>
              </a:prstGeom>
              <a:ln w="28575">
                <a:solidFill>
                  <a:srgbClr val="5E6E66"/>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A8296315-0C8D-4061-9BB2-4C8CC04EFD3B}"/>
                  </a:ext>
                </a:extLst>
              </p:cNvPr>
              <p:cNvCxnSpPr/>
              <p:nvPr/>
            </p:nvCxnSpPr>
            <p:spPr>
              <a:xfrm>
                <a:off x="4876800" y="4974757"/>
                <a:ext cx="0" cy="130643"/>
              </a:xfrm>
              <a:prstGeom prst="line">
                <a:avLst/>
              </a:prstGeom>
              <a:ln w="28575">
                <a:solidFill>
                  <a:srgbClr val="5E6E66"/>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886CC809-61F1-4DC8-BFA7-330F1A15D814}"/>
                  </a:ext>
                </a:extLst>
              </p:cNvPr>
              <p:cNvCxnSpPr/>
              <p:nvPr/>
            </p:nvCxnSpPr>
            <p:spPr>
              <a:xfrm>
                <a:off x="5181600" y="4974757"/>
                <a:ext cx="0" cy="130643"/>
              </a:xfrm>
              <a:prstGeom prst="line">
                <a:avLst/>
              </a:prstGeom>
              <a:ln w="28575">
                <a:solidFill>
                  <a:srgbClr val="5E6E66"/>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77042D90-EB2E-4296-B191-09AE6E63E273}"/>
                  </a:ext>
                </a:extLst>
              </p:cNvPr>
              <p:cNvCxnSpPr/>
              <p:nvPr/>
            </p:nvCxnSpPr>
            <p:spPr>
              <a:xfrm>
                <a:off x="5486400" y="4974757"/>
                <a:ext cx="0" cy="130643"/>
              </a:xfrm>
              <a:prstGeom prst="line">
                <a:avLst/>
              </a:prstGeom>
              <a:ln w="28575">
                <a:solidFill>
                  <a:srgbClr val="5E6E66"/>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27C987FA-4819-4C52-A32D-BF75550C9279}"/>
                  </a:ext>
                </a:extLst>
              </p:cNvPr>
              <p:cNvCxnSpPr/>
              <p:nvPr/>
            </p:nvCxnSpPr>
            <p:spPr>
              <a:xfrm>
                <a:off x="5791200" y="4974757"/>
                <a:ext cx="0" cy="130643"/>
              </a:xfrm>
              <a:prstGeom prst="line">
                <a:avLst/>
              </a:prstGeom>
              <a:ln w="28575">
                <a:solidFill>
                  <a:srgbClr val="5E6E66"/>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EDD83484-A77F-406D-B9DD-963FCABB8BB4}"/>
                  </a:ext>
                </a:extLst>
              </p:cNvPr>
              <p:cNvCxnSpPr/>
              <p:nvPr/>
            </p:nvCxnSpPr>
            <p:spPr>
              <a:xfrm>
                <a:off x="6096000" y="4974757"/>
                <a:ext cx="0" cy="130643"/>
              </a:xfrm>
              <a:prstGeom prst="line">
                <a:avLst/>
              </a:prstGeom>
              <a:ln w="28575">
                <a:solidFill>
                  <a:srgbClr val="5E6E66"/>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D5F16C31-A443-4C0D-A879-50E64875ABA0}"/>
                  </a:ext>
                </a:extLst>
              </p:cNvPr>
              <p:cNvCxnSpPr/>
              <p:nvPr/>
            </p:nvCxnSpPr>
            <p:spPr>
              <a:xfrm>
                <a:off x="6400800" y="4974757"/>
                <a:ext cx="0" cy="130643"/>
              </a:xfrm>
              <a:prstGeom prst="line">
                <a:avLst/>
              </a:prstGeom>
              <a:ln w="28575">
                <a:solidFill>
                  <a:srgbClr val="5E6E66"/>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591CD244-583C-4B82-AF0D-F3F8E712B3DB}"/>
                  </a:ext>
                </a:extLst>
              </p:cNvPr>
              <p:cNvCxnSpPr/>
              <p:nvPr/>
            </p:nvCxnSpPr>
            <p:spPr>
              <a:xfrm>
                <a:off x="6705600" y="4974757"/>
                <a:ext cx="0" cy="130643"/>
              </a:xfrm>
              <a:prstGeom prst="line">
                <a:avLst/>
              </a:prstGeom>
              <a:ln w="28575">
                <a:solidFill>
                  <a:srgbClr val="5E6E66"/>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21F15DAA-2528-48EA-9B8B-B41D20D85900}"/>
                  </a:ext>
                </a:extLst>
              </p:cNvPr>
              <p:cNvCxnSpPr/>
              <p:nvPr/>
            </p:nvCxnSpPr>
            <p:spPr>
              <a:xfrm>
                <a:off x="7010400" y="4974757"/>
                <a:ext cx="0" cy="130643"/>
              </a:xfrm>
              <a:prstGeom prst="line">
                <a:avLst/>
              </a:prstGeom>
              <a:ln w="28575">
                <a:solidFill>
                  <a:srgbClr val="5E6E66"/>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D12D986D-F37C-4783-AA5B-5DB5731DECEE}"/>
                  </a:ext>
                </a:extLst>
              </p:cNvPr>
              <p:cNvCxnSpPr/>
              <p:nvPr/>
            </p:nvCxnSpPr>
            <p:spPr>
              <a:xfrm>
                <a:off x="7315200" y="4974757"/>
                <a:ext cx="0" cy="130643"/>
              </a:xfrm>
              <a:prstGeom prst="line">
                <a:avLst/>
              </a:prstGeom>
              <a:ln w="28575">
                <a:solidFill>
                  <a:srgbClr val="5E6E66"/>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3098527B-43D9-49D6-90BF-425B807DCC27}"/>
                  </a:ext>
                </a:extLst>
              </p:cNvPr>
              <p:cNvCxnSpPr/>
              <p:nvPr/>
            </p:nvCxnSpPr>
            <p:spPr>
              <a:xfrm>
                <a:off x="7620000" y="4974757"/>
                <a:ext cx="0" cy="130643"/>
              </a:xfrm>
              <a:prstGeom prst="line">
                <a:avLst/>
              </a:prstGeom>
              <a:ln w="28575">
                <a:solidFill>
                  <a:srgbClr val="5E6E66"/>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D7F3EE68-E27B-4880-B535-B8DC93CF9989}"/>
                  </a:ext>
                </a:extLst>
              </p:cNvPr>
              <p:cNvCxnSpPr/>
              <p:nvPr/>
            </p:nvCxnSpPr>
            <p:spPr>
              <a:xfrm>
                <a:off x="7924800" y="4974757"/>
                <a:ext cx="0" cy="130643"/>
              </a:xfrm>
              <a:prstGeom prst="line">
                <a:avLst/>
              </a:prstGeom>
              <a:ln w="28575">
                <a:solidFill>
                  <a:srgbClr val="5E6E66"/>
                </a:solidFill>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54862476-EF61-4802-A8CB-B01CF0CD3D8D}"/>
                </a:ext>
              </a:extLst>
            </p:cNvPr>
            <p:cNvGrpSpPr/>
            <p:nvPr/>
          </p:nvGrpSpPr>
          <p:grpSpPr>
            <a:xfrm>
              <a:off x="2286049" y="2816641"/>
              <a:ext cx="2541189" cy="9714318"/>
              <a:chOff x="522026" y="0"/>
              <a:chExt cx="1334213" cy="5337538"/>
            </a:xfrm>
          </p:grpSpPr>
          <p:sp>
            <p:nvSpPr>
              <p:cNvPr id="136" name="Rectangle 135">
                <a:extLst>
                  <a:ext uri="{FF2B5EF4-FFF2-40B4-BE49-F238E27FC236}">
                    <a16:creationId xmlns:a16="http://schemas.microsoft.com/office/drawing/2014/main" id="{51375633-7250-465A-8B28-3FF706684F70}"/>
                  </a:ext>
                </a:extLst>
              </p:cNvPr>
              <p:cNvSpPr/>
              <p:nvPr/>
            </p:nvSpPr>
            <p:spPr>
              <a:xfrm>
                <a:off x="522026" y="0"/>
                <a:ext cx="1219200" cy="5181601"/>
              </a:xfrm>
              <a:prstGeom prst="rect">
                <a:avLst/>
              </a:prstGeom>
              <a:solidFill>
                <a:srgbClr val="747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675">
                  <a:solidFill>
                    <a:srgbClr val="FFFFFF"/>
                  </a:solidFill>
                  <a:latin typeface="Arial"/>
                </a:endParaRPr>
              </a:p>
            </p:txBody>
          </p:sp>
          <p:cxnSp>
            <p:nvCxnSpPr>
              <p:cNvPr id="137" name="Straight Connector 136">
                <a:extLst>
                  <a:ext uri="{FF2B5EF4-FFF2-40B4-BE49-F238E27FC236}">
                    <a16:creationId xmlns:a16="http://schemas.microsoft.com/office/drawing/2014/main" id="{4B820EDF-BFAC-4BC5-9D79-32F4F91C3290}"/>
                  </a:ext>
                </a:extLst>
              </p:cNvPr>
              <p:cNvCxnSpPr/>
              <p:nvPr/>
            </p:nvCxnSpPr>
            <p:spPr>
              <a:xfrm>
                <a:off x="584510" y="1007522"/>
                <a:ext cx="609600"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
            <p:nvSpPr>
              <p:cNvPr id="138" name="TextBox 137">
                <a:extLst>
                  <a:ext uri="{FF2B5EF4-FFF2-40B4-BE49-F238E27FC236}">
                    <a16:creationId xmlns:a16="http://schemas.microsoft.com/office/drawing/2014/main" id="{6189D229-0DB6-458A-A95B-7042C7E71325}"/>
                  </a:ext>
                </a:extLst>
              </p:cNvPr>
              <p:cNvSpPr txBox="1"/>
              <p:nvPr/>
            </p:nvSpPr>
            <p:spPr>
              <a:xfrm>
                <a:off x="1205482" y="822856"/>
                <a:ext cx="609599" cy="433137"/>
              </a:xfrm>
              <a:prstGeom prst="rect">
                <a:avLst/>
              </a:prstGeom>
              <a:noFill/>
            </p:spPr>
            <p:txBody>
              <a:bodyPr wrap="square" rtlCol="0">
                <a:spAutoFit/>
              </a:bodyPr>
              <a:lstStyle/>
              <a:p>
                <a:pPr defTabSz="685800"/>
                <a:r>
                  <a:rPr lang="en-US" b="1" dirty="0">
                    <a:solidFill>
                      <a:srgbClr val="FFFFFF"/>
                    </a:solidFill>
                    <a:latin typeface="Arial"/>
                  </a:rPr>
                  <a:t>220</a:t>
                </a:r>
              </a:p>
            </p:txBody>
          </p:sp>
          <p:cxnSp>
            <p:nvCxnSpPr>
              <p:cNvPr id="139" name="Straight Connector 138">
                <a:extLst>
                  <a:ext uri="{FF2B5EF4-FFF2-40B4-BE49-F238E27FC236}">
                    <a16:creationId xmlns:a16="http://schemas.microsoft.com/office/drawing/2014/main" id="{86CB86DD-7842-4709-A28A-63AF3A032227}"/>
                  </a:ext>
                </a:extLst>
              </p:cNvPr>
              <p:cNvCxnSpPr/>
              <p:nvPr/>
            </p:nvCxnSpPr>
            <p:spPr>
              <a:xfrm>
                <a:off x="584510" y="1633637"/>
                <a:ext cx="609600"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id="{3F73EB2F-E945-4A60-98B9-45C18E37A428}"/>
                  </a:ext>
                </a:extLst>
              </p:cNvPr>
              <p:cNvSpPr txBox="1"/>
              <p:nvPr/>
            </p:nvSpPr>
            <p:spPr>
              <a:xfrm>
                <a:off x="1205482" y="1444123"/>
                <a:ext cx="650757" cy="433137"/>
              </a:xfrm>
              <a:prstGeom prst="rect">
                <a:avLst/>
              </a:prstGeom>
              <a:noFill/>
            </p:spPr>
            <p:txBody>
              <a:bodyPr wrap="square" rtlCol="0">
                <a:spAutoFit/>
              </a:bodyPr>
              <a:lstStyle/>
              <a:p>
                <a:pPr defTabSz="685800"/>
                <a:r>
                  <a:rPr lang="en-US" b="1" dirty="0">
                    <a:solidFill>
                      <a:srgbClr val="FFFFFF"/>
                    </a:solidFill>
                    <a:latin typeface="Arial"/>
                  </a:rPr>
                  <a:t>210</a:t>
                </a:r>
              </a:p>
            </p:txBody>
          </p:sp>
          <p:cxnSp>
            <p:nvCxnSpPr>
              <p:cNvPr id="141" name="Straight Connector 140">
                <a:extLst>
                  <a:ext uri="{FF2B5EF4-FFF2-40B4-BE49-F238E27FC236}">
                    <a16:creationId xmlns:a16="http://schemas.microsoft.com/office/drawing/2014/main" id="{332B24F6-6571-4E98-BF6B-937B03CEAB25}"/>
                  </a:ext>
                </a:extLst>
              </p:cNvPr>
              <p:cNvCxnSpPr/>
              <p:nvPr/>
            </p:nvCxnSpPr>
            <p:spPr>
              <a:xfrm>
                <a:off x="584510" y="1508414"/>
                <a:ext cx="27432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05BFAAD1-6A9C-4EE9-B723-C6A7D4373147}"/>
                  </a:ext>
                </a:extLst>
              </p:cNvPr>
              <p:cNvCxnSpPr/>
              <p:nvPr/>
            </p:nvCxnSpPr>
            <p:spPr>
              <a:xfrm>
                <a:off x="584510" y="1257968"/>
                <a:ext cx="27432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21BC571C-5A17-4B2E-8BE3-211E30EAAE7D}"/>
                  </a:ext>
                </a:extLst>
              </p:cNvPr>
              <p:cNvCxnSpPr/>
              <p:nvPr/>
            </p:nvCxnSpPr>
            <p:spPr>
              <a:xfrm>
                <a:off x="584510" y="1383191"/>
                <a:ext cx="27432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19F89175-C053-44BD-BD36-6636C2DF0752}"/>
                  </a:ext>
                </a:extLst>
              </p:cNvPr>
              <p:cNvCxnSpPr/>
              <p:nvPr/>
            </p:nvCxnSpPr>
            <p:spPr>
              <a:xfrm>
                <a:off x="584510" y="1132745"/>
                <a:ext cx="27432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D9C038D2-DE27-4602-B34A-1358273F4BDE}"/>
                  </a:ext>
                </a:extLst>
              </p:cNvPr>
              <p:cNvCxnSpPr/>
              <p:nvPr/>
            </p:nvCxnSpPr>
            <p:spPr>
              <a:xfrm>
                <a:off x="584510" y="2259752"/>
                <a:ext cx="609600"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
            <p:nvSpPr>
              <p:cNvPr id="146" name="TextBox 145">
                <a:extLst>
                  <a:ext uri="{FF2B5EF4-FFF2-40B4-BE49-F238E27FC236}">
                    <a16:creationId xmlns:a16="http://schemas.microsoft.com/office/drawing/2014/main" id="{C352CAD6-C01C-478F-8DAF-15DD93688148}"/>
                  </a:ext>
                </a:extLst>
              </p:cNvPr>
              <p:cNvSpPr txBox="1"/>
              <p:nvPr/>
            </p:nvSpPr>
            <p:spPr>
              <a:xfrm>
                <a:off x="1205483" y="2070855"/>
                <a:ext cx="604574" cy="433137"/>
              </a:xfrm>
              <a:prstGeom prst="rect">
                <a:avLst/>
              </a:prstGeom>
              <a:noFill/>
            </p:spPr>
            <p:txBody>
              <a:bodyPr wrap="square" rtlCol="0">
                <a:spAutoFit/>
              </a:bodyPr>
              <a:lstStyle/>
              <a:p>
                <a:pPr defTabSz="685800"/>
                <a:r>
                  <a:rPr lang="en-US" b="1" dirty="0">
                    <a:solidFill>
                      <a:srgbClr val="FFFFFF"/>
                    </a:solidFill>
                    <a:latin typeface="Arial"/>
                  </a:rPr>
                  <a:t>200</a:t>
                </a:r>
              </a:p>
            </p:txBody>
          </p:sp>
          <p:cxnSp>
            <p:nvCxnSpPr>
              <p:cNvPr id="147" name="Straight Connector 146">
                <a:extLst>
                  <a:ext uri="{FF2B5EF4-FFF2-40B4-BE49-F238E27FC236}">
                    <a16:creationId xmlns:a16="http://schemas.microsoft.com/office/drawing/2014/main" id="{5CB1E58A-7EDD-430A-B40E-0666E9BF060F}"/>
                  </a:ext>
                </a:extLst>
              </p:cNvPr>
              <p:cNvCxnSpPr/>
              <p:nvPr/>
            </p:nvCxnSpPr>
            <p:spPr>
              <a:xfrm>
                <a:off x="584510" y="2134529"/>
                <a:ext cx="27432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B3ECD01F-B9CC-42F8-A6B1-999D813DE4F8}"/>
                  </a:ext>
                </a:extLst>
              </p:cNvPr>
              <p:cNvCxnSpPr/>
              <p:nvPr/>
            </p:nvCxnSpPr>
            <p:spPr>
              <a:xfrm>
                <a:off x="584510" y="1884083"/>
                <a:ext cx="27432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7C0407EA-7E8E-4701-8008-8447EA2B6006}"/>
                  </a:ext>
                </a:extLst>
              </p:cNvPr>
              <p:cNvCxnSpPr/>
              <p:nvPr/>
            </p:nvCxnSpPr>
            <p:spPr>
              <a:xfrm>
                <a:off x="584510" y="2009306"/>
                <a:ext cx="27432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C641C134-D798-4608-A92E-DFF11B042B58}"/>
                  </a:ext>
                </a:extLst>
              </p:cNvPr>
              <p:cNvCxnSpPr/>
              <p:nvPr/>
            </p:nvCxnSpPr>
            <p:spPr>
              <a:xfrm>
                <a:off x="584510" y="1758860"/>
                <a:ext cx="27432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0C0177D1-0F4C-4C35-BF5F-7313D78ED725}"/>
                  </a:ext>
                </a:extLst>
              </p:cNvPr>
              <p:cNvCxnSpPr/>
              <p:nvPr/>
            </p:nvCxnSpPr>
            <p:spPr>
              <a:xfrm>
                <a:off x="584510" y="2885867"/>
                <a:ext cx="609600"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
            <p:nvSpPr>
              <p:cNvPr id="152" name="TextBox 151">
                <a:extLst>
                  <a:ext uri="{FF2B5EF4-FFF2-40B4-BE49-F238E27FC236}">
                    <a16:creationId xmlns:a16="http://schemas.microsoft.com/office/drawing/2014/main" id="{23C61A33-7086-4237-97BF-AE3CF2FE5659}"/>
                  </a:ext>
                </a:extLst>
              </p:cNvPr>
              <p:cNvSpPr txBox="1"/>
              <p:nvPr/>
            </p:nvSpPr>
            <p:spPr>
              <a:xfrm>
                <a:off x="1205484" y="2701201"/>
                <a:ext cx="635331" cy="433137"/>
              </a:xfrm>
              <a:prstGeom prst="rect">
                <a:avLst/>
              </a:prstGeom>
              <a:noFill/>
            </p:spPr>
            <p:txBody>
              <a:bodyPr wrap="square" rtlCol="0">
                <a:spAutoFit/>
              </a:bodyPr>
              <a:lstStyle/>
              <a:p>
                <a:pPr defTabSz="685800"/>
                <a:r>
                  <a:rPr lang="en-US" b="1" dirty="0">
                    <a:solidFill>
                      <a:srgbClr val="FFFFFF"/>
                    </a:solidFill>
                    <a:latin typeface="Arial"/>
                  </a:rPr>
                  <a:t>190</a:t>
                </a:r>
              </a:p>
            </p:txBody>
          </p:sp>
          <p:cxnSp>
            <p:nvCxnSpPr>
              <p:cNvPr id="153" name="Straight Connector 152">
                <a:extLst>
                  <a:ext uri="{FF2B5EF4-FFF2-40B4-BE49-F238E27FC236}">
                    <a16:creationId xmlns:a16="http://schemas.microsoft.com/office/drawing/2014/main" id="{381C1766-5726-4110-96BC-C5AA6795A6CA}"/>
                  </a:ext>
                </a:extLst>
              </p:cNvPr>
              <p:cNvCxnSpPr/>
              <p:nvPr/>
            </p:nvCxnSpPr>
            <p:spPr>
              <a:xfrm>
                <a:off x="584510" y="2760644"/>
                <a:ext cx="27432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F5093D1B-7B9D-41C2-9F9E-354EDAF60883}"/>
                  </a:ext>
                </a:extLst>
              </p:cNvPr>
              <p:cNvCxnSpPr/>
              <p:nvPr/>
            </p:nvCxnSpPr>
            <p:spPr>
              <a:xfrm>
                <a:off x="584510" y="2510198"/>
                <a:ext cx="27432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FC583A76-658D-424C-ADF9-2CA5D70AB0E2}"/>
                  </a:ext>
                </a:extLst>
              </p:cNvPr>
              <p:cNvCxnSpPr/>
              <p:nvPr/>
            </p:nvCxnSpPr>
            <p:spPr>
              <a:xfrm>
                <a:off x="584510" y="2635421"/>
                <a:ext cx="27432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74F82418-ABB3-4577-87BC-54E66F8F67F8}"/>
                  </a:ext>
                </a:extLst>
              </p:cNvPr>
              <p:cNvCxnSpPr/>
              <p:nvPr/>
            </p:nvCxnSpPr>
            <p:spPr>
              <a:xfrm>
                <a:off x="584510" y="2384975"/>
                <a:ext cx="27432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84E9C14E-845F-4ADC-8EB5-C68490F81EE9}"/>
                  </a:ext>
                </a:extLst>
              </p:cNvPr>
              <p:cNvCxnSpPr/>
              <p:nvPr/>
            </p:nvCxnSpPr>
            <p:spPr>
              <a:xfrm>
                <a:off x="584510" y="3511982"/>
                <a:ext cx="609600"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
            <p:nvSpPr>
              <p:cNvPr id="158" name="TextBox 157">
                <a:extLst>
                  <a:ext uri="{FF2B5EF4-FFF2-40B4-BE49-F238E27FC236}">
                    <a16:creationId xmlns:a16="http://schemas.microsoft.com/office/drawing/2014/main" id="{C032D1AD-D3D8-44D4-8846-B2D26E6002FA}"/>
                  </a:ext>
                </a:extLst>
              </p:cNvPr>
              <p:cNvSpPr txBox="1"/>
              <p:nvPr/>
            </p:nvSpPr>
            <p:spPr>
              <a:xfrm>
                <a:off x="1205483" y="3327316"/>
                <a:ext cx="586916" cy="433137"/>
              </a:xfrm>
              <a:prstGeom prst="rect">
                <a:avLst/>
              </a:prstGeom>
              <a:noFill/>
            </p:spPr>
            <p:txBody>
              <a:bodyPr wrap="square" rtlCol="0">
                <a:spAutoFit/>
              </a:bodyPr>
              <a:lstStyle/>
              <a:p>
                <a:pPr defTabSz="685800"/>
                <a:r>
                  <a:rPr lang="en-US" b="1" dirty="0">
                    <a:solidFill>
                      <a:srgbClr val="FFFFFF"/>
                    </a:solidFill>
                    <a:latin typeface="Arial"/>
                  </a:rPr>
                  <a:t>180</a:t>
                </a:r>
              </a:p>
            </p:txBody>
          </p:sp>
          <p:cxnSp>
            <p:nvCxnSpPr>
              <p:cNvPr id="159" name="Straight Connector 158">
                <a:extLst>
                  <a:ext uri="{FF2B5EF4-FFF2-40B4-BE49-F238E27FC236}">
                    <a16:creationId xmlns:a16="http://schemas.microsoft.com/office/drawing/2014/main" id="{5F20FBB0-16EE-40C1-A0ED-41E43244AE59}"/>
                  </a:ext>
                </a:extLst>
              </p:cNvPr>
              <p:cNvCxnSpPr/>
              <p:nvPr/>
            </p:nvCxnSpPr>
            <p:spPr>
              <a:xfrm>
                <a:off x="584510" y="3386759"/>
                <a:ext cx="27432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D690D365-0EB1-4892-8CF8-CF35F4CC8893}"/>
                  </a:ext>
                </a:extLst>
              </p:cNvPr>
              <p:cNvCxnSpPr/>
              <p:nvPr/>
            </p:nvCxnSpPr>
            <p:spPr>
              <a:xfrm>
                <a:off x="584510" y="3136313"/>
                <a:ext cx="27432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6FDBB271-D87B-4F2D-BF48-89F718BA5C97}"/>
                  </a:ext>
                </a:extLst>
              </p:cNvPr>
              <p:cNvCxnSpPr/>
              <p:nvPr/>
            </p:nvCxnSpPr>
            <p:spPr>
              <a:xfrm>
                <a:off x="584510" y="3261536"/>
                <a:ext cx="27432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F65F098C-D532-4062-AEB8-614330D6E42E}"/>
                  </a:ext>
                </a:extLst>
              </p:cNvPr>
              <p:cNvCxnSpPr/>
              <p:nvPr/>
            </p:nvCxnSpPr>
            <p:spPr>
              <a:xfrm>
                <a:off x="584510" y="3011090"/>
                <a:ext cx="27432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DBEC2D19-643F-48AC-B9F8-7509749501B1}"/>
                  </a:ext>
                </a:extLst>
              </p:cNvPr>
              <p:cNvCxnSpPr/>
              <p:nvPr/>
            </p:nvCxnSpPr>
            <p:spPr>
              <a:xfrm>
                <a:off x="584510" y="4138097"/>
                <a:ext cx="609600"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A552E5E1-A774-4BC3-8F21-9239B7B93EC8}"/>
                  </a:ext>
                </a:extLst>
              </p:cNvPr>
              <p:cNvSpPr txBox="1"/>
              <p:nvPr/>
            </p:nvSpPr>
            <p:spPr>
              <a:xfrm>
                <a:off x="1205483" y="3942593"/>
                <a:ext cx="620474" cy="433137"/>
              </a:xfrm>
              <a:prstGeom prst="rect">
                <a:avLst/>
              </a:prstGeom>
              <a:noFill/>
            </p:spPr>
            <p:txBody>
              <a:bodyPr wrap="square" rtlCol="0">
                <a:spAutoFit/>
              </a:bodyPr>
              <a:lstStyle/>
              <a:p>
                <a:pPr defTabSz="685800"/>
                <a:r>
                  <a:rPr lang="en-US" b="1" dirty="0">
                    <a:solidFill>
                      <a:srgbClr val="FFFFFF"/>
                    </a:solidFill>
                    <a:latin typeface="Arial"/>
                  </a:rPr>
                  <a:t>170</a:t>
                </a:r>
              </a:p>
            </p:txBody>
          </p:sp>
          <p:cxnSp>
            <p:nvCxnSpPr>
              <p:cNvPr id="165" name="Straight Connector 164">
                <a:extLst>
                  <a:ext uri="{FF2B5EF4-FFF2-40B4-BE49-F238E27FC236}">
                    <a16:creationId xmlns:a16="http://schemas.microsoft.com/office/drawing/2014/main" id="{A736FD74-BB16-4FA0-B739-D32CC92CD853}"/>
                  </a:ext>
                </a:extLst>
              </p:cNvPr>
              <p:cNvCxnSpPr/>
              <p:nvPr/>
            </p:nvCxnSpPr>
            <p:spPr>
              <a:xfrm>
                <a:off x="584510" y="4012874"/>
                <a:ext cx="27432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97F60FD9-09B2-433D-B65F-808FD2C09438}"/>
                  </a:ext>
                </a:extLst>
              </p:cNvPr>
              <p:cNvCxnSpPr/>
              <p:nvPr/>
            </p:nvCxnSpPr>
            <p:spPr>
              <a:xfrm>
                <a:off x="584510" y="3762428"/>
                <a:ext cx="27432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32764B7C-4BE1-4220-B017-4D41E07EF9F1}"/>
                  </a:ext>
                </a:extLst>
              </p:cNvPr>
              <p:cNvCxnSpPr/>
              <p:nvPr/>
            </p:nvCxnSpPr>
            <p:spPr>
              <a:xfrm>
                <a:off x="584510" y="3887651"/>
                <a:ext cx="27432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2983698C-7F4A-46E3-9F96-C72BE1A5E431}"/>
                  </a:ext>
                </a:extLst>
              </p:cNvPr>
              <p:cNvCxnSpPr/>
              <p:nvPr/>
            </p:nvCxnSpPr>
            <p:spPr>
              <a:xfrm>
                <a:off x="584510" y="3637205"/>
                <a:ext cx="27432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F6902845-2543-4B34-8B51-BFCA54557817}"/>
                  </a:ext>
                </a:extLst>
              </p:cNvPr>
              <p:cNvCxnSpPr/>
              <p:nvPr/>
            </p:nvCxnSpPr>
            <p:spPr>
              <a:xfrm>
                <a:off x="584510" y="4764214"/>
                <a:ext cx="609600"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
            <p:nvSpPr>
              <p:cNvPr id="170" name="TextBox 169">
                <a:extLst>
                  <a:ext uri="{FF2B5EF4-FFF2-40B4-BE49-F238E27FC236}">
                    <a16:creationId xmlns:a16="http://schemas.microsoft.com/office/drawing/2014/main" id="{19D84462-B195-4F7A-8643-25E03ED906C6}"/>
                  </a:ext>
                </a:extLst>
              </p:cNvPr>
              <p:cNvSpPr txBox="1"/>
              <p:nvPr/>
            </p:nvSpPr>
            <p:spPr>
              <a:xfrm>
                <a:off x="1205484" y="4579548"/>
                <a:ext cx="649444" cy="757990"/>
              </a:xfrm>
              <a:prstGeom prst="rect">
                <a:avLst/>
              </a:prstGeom>
              <a:noFill/>
            </p:spPr>
            <p:txBody>
              <a:bodyPr wrap="square" rtlCol="0">
                <a:spAutoFit/>
              </a:bodyPr>
              <a:lstStyle/>
              <a:p>
                <a:pPr defTabSz="685800"/>
                <a:r>
                  <a:rPr lang="en-US" b="1" dirty="0">
                    <a:solidFill>
                      <a:srgbClr val="FFFFFF"/>
                    </a:solidFill>
                    <a:latin typeface="Arial"/>
                  </a:rPr>
                  <a:t>1600</a:t>
                </a:r>
              </a:p>
            </p:txBody>
          </p:sp>
          <p:cxnSp>
            <p:nvCxnSpPr>
              <p:cNvPr id="171" name="Straight Connector 170">
                <a:extLst>
                  <a:ext uri="{FF2B5EF4-FFF2-40B4-BE49-F238E27FC236}">
                    <a16:creationId xmlns:a16="http://schemas.microsoft.com/office/drawing/2014/main" id="{9AE4EEFA-3C5D-4C39-AA8E-04818C013703}"/>
                  </a:ext>
                </a:extLst>
              </p:cNvPr>
              <p:cNvCxnSpPr/>
              <p:nvPr/>
            </p:nvCxnSpPr>
            <p:spPr>
              <a:xfrm>
                <a:off x="584510" y="4638989"/>
                <a:ext cx="27432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E585FBC3-2DD4-4F9A-9C9F-D2072A3D4F5A}"/>
                  </a:ext>
                </a:extLst>
              </p:cNvPr>
              <p:cNvCxnSpPr/>
              <p:nvPr/>
            </p:nvCxnSpPr>
            <p:spPr>
              <a:xfrm>
                <a:off x="584510" y="4388543"/>
                <a:ext cx="27432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96CB9EBD-39E0-4ED9-9124-083D028AD28A}"/>
                  </a:ext>
                </a:extLst>
              </p:cNvPr>
              <p:cNvCxnSpPr/>
              <p:nvPr/>
            </p:nvCxnSpPr>
            <p:spPr>
              <a:xfrm>
                <a:off x="584510" y="4513766"/>
                <a:ext cx="27432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CBBDDA5E-6F07-4B47-9025-EC9A9A6411DC}"/>
                  </a:ext>
                </a:extLst>
              </p:cNvPr>
              <p:cNvCxnSpPr/>
              <p:nvPr/>
            </p:nvCxnSpPr>
            <p:spPr>
              <a:xfrm>
                <a:off x="584510" y="4263320"/>
                <a:ext cx="27432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5701090C-DE8B-4736-AEC7-EA29C6B7795D}"/>
                  </a:ext>
                </a:extLst>
              </p:cNvPr>
              <p:cNvCxnSpPr/>
              <p:nvPr/>
            </p:nvCxnSpPr>
            <p:spPr>
              <a:xfrm>
                <a:off x="580319" y="4876800"/>
                <a:ext cx="27432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AF6FEC50-147E-4898-9D5A-323EC8384D68}"/>
                  </a:ext>
                </a:extLst>
              </p:cNvPr>
              <p:cNvCxnSpPr/>
              <p:nvPr/>
            </p:nvCxnSpPr>
            <p:spPr>
              <a:xfrm>
                <a:off x="580319" y="5002023"/>
                <a:ext cx="27432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871F9195-774C-4CC2-ABE6-87BD828B2C4C}"/>
                  </a:ext>
                </a:extLst>
              </p:cNvPr>
              <p:cNvCxnSpPr/>
              <p:nvPr/>
            </p:nvCxnSpPr>
            <p:spPr>
              <a:xfrm>
                <a:off x="584510" y="381000"/>
                <a:ext cx="609600"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129D7C4C-6D78-4F34-A700-322448119B5F}"/>
                  </a:ext>
                </a:extLst>
              </p:cNvPr>
              <p:cNvCxnSpPr/>
              <p:nvPr/>
            </p:nvCxnSpPr>
            <p:spPr>
              <a:xfrm>
                <a:off x="584510" y="881892"/>
                <a:ext cx="27432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BC27A996-079D-43ED-9BE6-0CC4E9BA8CFC}"/>
                  </a:ext>
                </a:extLst>
              </p:cNvPr>
              <p:cNvCxnSpPr/>
              <p:nvPr/>
            </p:nvCxnSpPr>
            <p:spPr>
              <a:xfrm>
                <a:off x="584510" y="631446"/>
                <a:ext cx="27432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91D4B01E-BCF3-4EB0-9258-F4360C5F8066}"/>
                  </a:ext>
                </a:extLst>
              </p:cNvPr>
              <p:cNvCxnSpPr/>
              <p:nvPr/>
            </p:nvCxnSpPr>
            <p:spPr>
              <a:xfrm>
                <a:off x="584510" y="756669"/>
                <a:ext cx="27432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244AA4CB-9248-491B-B3C8-3B53C184B4A9}"/>
                  </a:ext>
                </a:extLst>
              </p:cNvPr>
              <p:cNvCxnSpPr/>
              <p:nvPr/>
            </p:nvCxnSpPr>
            <p:spPr>
              <a:xfrm>
                <a:off x="584510" y="506223"/>
                <a:ext cx="27432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08949829-736B-4056-928D-0025B4D28136}"/>
                  </a:ext>
                </a:extLst>
              </p:cNvPr>
              <p:cNvCxnSpPr/>
              <p:nvPr/>
            </p:nvCxnSpPr>
            <p:spPr>
              <a:xfrm>
                <a:off x="584510" y="239523"/>
                <a:ext cx="27432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E6BF6E20-3460-428A-848F-D613A749A80E}"/>
                  </a:ext>
                </a:extLst>
              </p:cNvPr>
              <p:cNvCxnSpPr/>
              <p:nvPr/>
            </p:nvCxnSpPr>
            <p:spPr>
              <a:xfrm>
                <a:off x="584510" y="98046"/>
                <a:ext cx="27432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184" name="TextBox 183">
                <a:extLst>
                  <a:ext uri="{FF2B5EF4-FFF2-40B4-BE49-F238E27FC236}">
                    <a16:creationId xmlns:a16="http://schemas.microsoft.com/office/drawing/2014/main" id="{9DEDA984-46C9-4C11-82A8-42E4194090B8}"/>
                  </a:ext>
                </a:extLst>
              </p:cNvPr>
              <p:cNvSpPr txBox="1"/>
              <p:nvPr/>
            </p:nvSpPr>
            <p:spPr>
              <a:xfrm>
                <a:off x="1194110" y="196334"/>
                <a:ext cx="649443" cy="433137"/>
              </a:xfrm>
              <a:prstGeom prst="rect">
                <a:avLst/>
              </a:prstGeom>
              <a:noFill/>
            </p:spPr>
            <p:txBody>
              <a:bodyPr wrap="square" rtlCol="0">
                <a:spAutoFit/>
              </a:bodyPr>
              <a:lstStyle/>
              <a:p>
                <a:pPr defTabSz="685800"/>
                <a:r>
                  <a:rPr lang="en-US" b="1" dirty="0">
                    <a:solidFill>
                      <a:srgbClr val="FFFFFF"/>
                    </a:solidFill>
                    <a:latin typeface="Arial"/>
                  </a:rPr>
                  <a:t>230</a:t>
                </a:r>
              </a:p>
            </p:txBody>
          </p:sp>
        </p:grpSp>
        <p:sp>
          <p:nvSpPr>
            <p:cNvPr id="135" name="TextBox 134">
              <a:extLst>
                <a:ext uri="{FF2B5EF4-FFF2-40B4-BE49-F238E27FC236}">
                  <a16:creationId xmlns:a16="http://schemas.microsoft.com/office/drawing/2014/main" id="{7784182D-B061-4564-98E4-A3749DDD1EB2}"/>
                </a:ext>
              </a:extLst>
            </p:cNvPr>
            <p:cNvSpPr txBox="1"/>
            <p:nvPr/>
          </p:nvSpPr>
          <p:spPr>
            <a:xfrm>
              <a:off x="11558219" y="12210691"/>
              <a:ext cx="4010085" cy="788309"/>
            </a:xfrm>
            <a:prstGeom prst="rect">
              <a:avLst/>
            </a:prstGeom>
            <a:noFill/>
          </p:spPr>
          <p:txBody>
            <a:bodyPr wrap="square" rtlCol="0">
              <a:spAutoFit/>
            </a:bodyPr>
            <a:lstStyle/>
            <a:p>
              <a:pPr defTabSz="685800"/>
              <a:r>
                <a:rPr lang="en-US" b="1">
                  <a:solidFill>
                    <a:srgbClr val="5E6E66"/>
                  </a:solidFill>
                  <a:latin typeface="Arial"/>
                </a:rPr>
                <a:t>Items</a:t>
              </a:r>
            </a:p>
          </p:txBody>
        </p:sp>
      </p:grpSp>
      <p:grpSp>
        <p:nvGrpSpPr>
          <p:cNvPr id="205" name="Group 204">
            <a:extLst>
              <a:ext uri="{FF2B5EF4-FFF2-40B4-BE49-F238E27FC236}">
                <a16:creationId xmlns:a16="http://schemas.microsoft.com/office/drawing/2014/main" id="{62086E57-E5E8-4A54-8204-CA14EF4BC4BA}"/>
              </a:ext>
            </a:extLst>
          </p:cNvPr>
          <p:cNvGrpSpPr/>
          <p:nvPr/>
        </p:nvGrpSpPr>
        <p:grpSpPr>
          <a:xfrm>
            <a:off x="10103736" y="5149304"/>
            <a:ext cx="1472483" cy="307777"/>
            <a:chOff x="1608528" y="5808649"/>
            <a:chExt cx="2061617" cy="450955"/>
          </a:xfrm>
        </p:grpSpPr>
        <p:pic>
          <p:nvPicPr>
            <p:cNvPr id="206" name="Picture 205">
              <a:extLst>
                <a:ext uri="{FF2B5EF4-FFF2-40B4-BE49-F238E27FC236}">
                  <a16:creationId xmlns:a16="http://schemas.microsoft.com/office/drawing/2014/main" id="{007E2DE8-67F5-40F4-BC01-7D52008787F3}"/>
                </a:ext>
              </a:extLst>
            </p:cNvPr>
            <p:cNvPicPr>
              <a:picLocks/>
            </p:cNvPicPr>
            <p:nvPr/>
          </p:nvPicPr>
          <p:blipFill>
            <a:blip r:embed="rId4" cstate="email">
              <a:extLst>
                <a:ext uri="{28A0092B-C50C-407E-A947-70E740481C1C}">
                  <a14:useLocalDpi xmlns:a14="http://schemas.microsoft.com/office/drawing/2010/main"/>
                </a:ext>
              </a:extLst>
            </a:blip>
            <a:stretch>
              <a:fillRect/>
            </a:stretch>
          </p:blipFill>
          <p:spPr>
            <a:xfrm>
              <a:off x="1608528" y="5890260"/>
              <a:ext cx="256049" cy="267956"/>
            </a:xfrm>
            <a:prstGeom prst="rect">
              <a:avLst/>
            </a:prstGeom>
          </p:spPr>
        </p:pic>
        <p:sp>
          <p:nvSpPr>
            <p:cNvPr id="207" name="TextBox 206">
              <a:extLst>
                <a:ext uri="{FF2B5EF4-FFF2-40B4-BE49-F238E27FC236}">
                  <a16:creationId xmlns:a16="http://schemas.microsoft.com/office/drawing/2014/main" id="{06002533-271C-47A2-9416-85E4B59F7150}"/>
                </a:ext>
              </a:extLst>
            </p:cNvPr>
            <p:cNvSpPr txBox="1"/>
            <p:nvPr/>
          </p:nvSpPr>
          <p:spPr>
            <a:xfrm>
              <a:off x="1847282" y="5808649"/>
              <a:ext cx="1822863" cy="450955"/>
            </a:xfrm>
            <a:prstGeom prst="rect">
              <a:avLst/>
            </a:prstGeom>
            <a:noFill/>
          </p:spPr>
          <p:txBody>
            <a:bodyPr wrap="none" rtlCol="0">
              <a:spAutoFit/>
            </a:bodyPr>
            <a:lstStyle/>
            <a:p>
              <a:pPr defTabSz="685800"/>
              <a:r>
                <a:rPr lang="en-US" sz="1400" b="1">
                  <a:latin typeface="Arial"/>
                </a:rPr>
                <a:t>Right</a:t>
              </a:r>
              <a:r>
                <a:rPr lang="en-US" sz="1200" b="1">
                  <a:latin typeface="Arial"/>
                </a:rPr>
                <a:t> </a:t>
              </a:r>
              <a:r>
                <a:rPr lang="en-US" sz="1400" b="1">
                  <a:latin typeface="Arial"/>
                </a:rPr>
                <a:t>answer</a:t>
              </a:r>
            </a:p>
          </p:txBody>
        </p:sp>
      </p:grpSp>
      <p:grpSp>
        <p:nvGrpSpPr>
          <p:cNvPr id="208" name="Group 207">
            <a:extLst>
              <a:ext uri="{FF2B5EF4-FFF2-40B4-BE49-F238E27FC236}">
                <a16:creationId xmlns:a16="http://schemas.microsoft.com/office/drawing/2014/main" id="{2E9F4FBF-A1C3-4129-B095-764C3FE432AA}"/>
              </a:ext>
            </a:extLst>
          </p:cNvPr>
          <p:cNvGrpSpPr/>
          <p:nvPr/>
        </p:nvGrpSpPr>
        <p:grpSpPr>
          <a:xfrm>
            <a:off x="10109163" y="5549383"/>
            <a:ext cx="1584217" cy="307777"/>
            <a:chOff x="3498401" y="5722734"/>
            <a:chExt cx="2218054" cy="450955"/>
          </a:xfrm>
        </p:grpSpPr>
        <p:sp>
          <p:nvSpPr>
            <p:cNvPr id="209" name="TextBox 208">
              <a:extLst>
                <a:ext uri="{FF2B5EF4-FFF2-40B4-BE49-F238E27FC236}">
                  <a16:creationId xmlns:a16="http://schemas.microsoft.com/office/drawing/2014/main" id="{C011716D-C4ED-4F97-BAE1-14492CAF6902}"/>
                </a:ext>
              </a:extLst>
            </p:cNvPr>
            <p:cNvSpPr txBox="1"/>
            <p:nvPr/>
          </p:nvSpPr>
          <p:spPr>
            <a:xfrm>
              <a:off x="3743310" y="5722734"/>
              <a:ext cx="1973145" cy="450955"/>
            </a:xfrm>
            <a:prstGeom prst="rect">
              <a:avLst/>
            </a:prstGeom>
            <a:noFill/>
          </p:spPr>
          <p:txBody>
            <a:bodyPr wrap="none" rtlCol="0">
              <a:spAutoFit/>
            </a:bodyPr>
            <a:lstStyle/>
            <a:p>
              <a:pPr defTabSz="685800"/>
              <a:r>
                <a:rPr lang="en-US" sz="1400" b="1">
                  <a:latin typeface="Arial"/>
                </a:rPr>
                <a:t>Wrong</a:t>
              </a:r>
              <a:r>
                <a:rPr lang="en-US" sz="1200" b="1">
                  <a:latin typeface="Arial"/>
                </a:rPr>
                <a:t> </a:t>
              </a:r>
              <a:r>
                <a:rPr lang="en-US" sz="1400" b="1">
                  <a:latin typeface="Arial"/>
                </a:rPr>
                <a:t>answer</a:t>
              </a:r>
            </a:p>
          </p:txBody>
        </p:sp>
        <p:pic>
          <p:nvPicPr>
            <p:cNvPr id="210" name="Picture 209">
              <a:extLst>
                <a:ext uri="{FF2B5EF4-FFF2-40B4-BE49-F238E27FC236}">
                  <a16:creationId xmlns:a16="http://schemas.microsoft.com/office/drawing/2014/main" id="{B9E3BCBA-790D-4F23-A7BF-F00800F7320B}"/>
                </a:ext>
              </a:extLst>
            </p:cNvPr>
            <p:cNvPicPr>
              <a:picLocks/>
            </p:cNvPicPr>
            <p:nvPr/>
          </p:nvPicPr>
          <p:blipFill>
            <a:blip r:embed="rId5" cstate="email">
              <a:extLst>
                <a:ext uri="{28A0092B-C50C-407E-A947-70E740481C1C}">
                  <a14:useLocalDpi xmlns:a14="http://schemas.microsoft.com/office/drawing/2010/main"/>
                </a:ext>
              </a:extLst>
            </a:blip>
            <a:stretch>
              <a:fillRect/>
            </a:stretch>
          </p:blipFill>
          <p:spPr>
            <a:xfrm>
              <a:off x="3498401" y="5766529"/>
              <a:ext cx="256049" cy="267956"/>
            </a:xfrm>
            <a:prstGeom prst="rect">
              <a:avLst/>
            </a:prstGeom>
          </p:spPr>
        </p:pic>
      </p:grpSp>
      <p:grpSp>
        <p:nvGrpSpPr>
          <p:cNvPr id="211" name="Group 210">
            <a:extLst>
              <a:ext uri="{FF2B5EF4-FFF2-40B4-BE49-F238E27FC236}">
                <a16:creationId xmlns:a16="http://schemas.microsoft.com/office/drawing/2014/main" id="{4DB25766-C897-4B5A-9BA7-2D7BBAD3B194}"/>
              </a:ext>
            </a:extLst>
          </p:cNvPr>
          <p:cNvGrpSpPr/>
          <p:nvPr/>
        </p:nvGrpSpPr>
        <p:grpSpPr>
          <a:xfrm>
            <a:off x="10099222" y="5936642"/>
            <a:ext cx="1609376" cy="307777"/>
            <a:chOff x="5455193" y="5790879"/>
            <a:chExt cx="2253288" cy="450955"/>
          </a:xfrm>
        </p:grpSpPr>
        <p:grpSp>
          <p:nvGrpSpPr>
            <p:cNvPr id="212" name="Group 211">
              <a:extLst>
                <a:ext uri="{FF2B5EF4-FFF2-40B4-BE49-F238E27FC236}">
                  <a16:creationId xmlns:a16="http://schemas.microsoft.com/office/drawing/2014/main" id="{85355E4B-B322-497C-846B-55F5EF907574}"/>
                </a:ext>
              </a:extLst>
            </p:cNvPr>
            <p:cNvGrpSpPr/>
            <p:nvPr/>
          </p:nvGrpSpPr>
          <p:grpSpPr>
            <a:xfrm>
              <a:off x="5455193" y="5799310"/>
              <a:ext cx="303664" cy="417707"/>
              <a:chOff x="7145021" y="4540592"/>
              <a:chExt cx="303664" cy="417707"/>
            </a:xfrm>
          </p:grpSpPr>
          <p:grpSp>
            <p:nvGrpSpPr>
              <p:cNvPr id="214" name="Group 213">
                <a:extLst>
                  <a:ext uri="{FF2B5EF4-FFF2-40B4-BE49-F238E27FC236}">
                    <a16:creationId xmlns:a16="http://schemas.microsoft.com/office/drawing/2014/main" id="{2CAC396B-7E57-4AB9-82E3-829D6F7D031B}"/>
                  </a:ext>
                </a:extLst>
              </p:cNvPr>
              <p:cNvGrpSpPr/>
              <p:nvPr/>
            </p:nvGrpSpPr>
            <p:grpSpPr>
              <a:xfrm>
                <a:off x="7145021" y="4540592"/>
                <a:ext cx="303651" cy="417703"/>
                <a:chOff x="7145022" y="4322675"/>
                <a:chExt cx="303651" cy="417703"/>
              </a:xfrm>
            </p:grpSpPr>
            <p:cxnSp>
              <p:nvCxnSpPr>
                <p:cNvPr id="216" name="Straight Connector 215">
                  <a:extLst>
                    <a:ext uri="{FF2B5EF4-FFF2-40B4-BE49-F238E27FC236}">
                      <a16:creationId xmlns:a16="http://schemas.microsoft.com/office/drawing/2014/main" id="{EBB8EB68-0330-4187-91EA-7051027120DA}"/>
                    </a:ext>
                  </a:extLst>
                </p:cNvPr>
                <p:cNvCxnSpPr>
                  <a:cxnSpLocks/>
                </p:cNvCxnSpPr>
                <p:nvPr/>
              </p:nvCxnSpPr>
              <p:spPr>
                <a:xfrm flipV="1">
                  <a:off x="7298590" y="4322675"/>
                  <a:ext cx="0" cy="417703"/>
                </a:xfrm>
                <a:prstGeom prst="line">
                  <a:avLst/>
                </a:prstGeom>
                <a:ln w="12700">
                  <a:solidFill>
                    <a:schemeClr val="tx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17" name="Left Bracket 216">
                  <a:extLst>
                    <a:ext uri="{FF2B5EF4-FFF2-40B4-BE49-F238E27FC236}">
                      <a16:creationId xmlns:a16="http://schemas.microsoft.com/office/drawing/2014/main" id="{F8791668-4662-4F42-BBF4-B7435D11524E}"/>
                    </a:ext>
                  </a:extLst>
                </p:cNvPr>
                <p:cNvSpPr/>
                <p:nvPr/>
              </p:nvSpPr>
              <p:spPr>
                <a:xfrm rot="5400000">
                  <a:off x="7246696" y="4226044"/>
                  <a:ext cx="100303" cy="303651"/>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2250">
                    <a:solidFill>
                      <a:srgbClr val="FFFFFF"/>
                    </a:solidFill>
                    <a:latin typeface="Arial"/>
                  </a:endParaRPr>
                </a:p>
              </p:txBody>
            </p:sp>
          </p:grpSp>
          <p:sp>
            <p:nvSpPr>
              <p:cNvPr id="215" name="Left Bracket 214">
                <a:extLst>
                  <a:ext uri="{FF2B5EF4-FFF2-40B4-BE49-F238E27FC236}">
                    <a16:creationId xmlns:a16="http://schemas.microsoft.com/office/drawing/2014/main" id="{D8E99F71-8E35-4646-AAC9-B2F015C20898}"/>
                  </a:ext>
                </a:extLst>
              </p:cNvPr>
              <p:cNvSpPr/>
              <p:nvPr/>
            </p:nvSpPr>
            <p:spPr>
              <a:xfrm rot="16200000" flipV="1">
                <a:off x="7246710" y="4756324"/>
                <a:ext cx="100303" cy="303647"/>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2250">
                  <a:solidFill>
                    <a:srgbClr val="FFFFFF"/>
                  </a:solidFill>
                  <a:latin typeface="Arial"/>
                </a:endParaRPr>
              </a:p>
            </p:txBody>
          </p:sp>
        </p:grpSp>
        <p:sp>
          <p:nvSpPr>
            <p:cNvPr id="213" name="TextBox 212">
              <a:extLst>
                <a:ext uri="{FF2B5EF4-FFF2-40B4-BE49-F238E27FC236}">
                  <a16:creationId xmlns:a16="http://schemas.microsoft.com/office/drawing/2014/main" id="{FE4692AC-74AA-4F2A-89AB-FD5DC7FB2BCB}"/>
                </a:ext>
              </a:extLst>
            </p:cNvPr>
            <p:cNvSpPr txBox="1"/>
            <p:nvPr/>
          </p:nvSpPr>
          <p:spPr>
            <a:xfrm>
              <a:off x="5706062" y="5790879"/>
              <a:ext cx="2002419" cy="450955"/>
            </a:xfrm>
            <a:prstGeom prst="rect">
              <a:avLst/>
            </a:prstGeom>
            <a:noFill/>
          </p:spPr>
          <p:txBody>
            <a:bodyPr wrap="none" rtlCol="0">
              <a:spAutoFit/>
            </a:bodyPr>
            <a:lstStyle/>
            <a:p>
              <a:pPr defTabSz="685800"/>
              <a:r>
                <a:rPr lang="en-US" sz="1400" b="1">
                  <a:latin typeface="Arial"/>
                </a:rPr>
                <a:t>Standard error</a:t>
              </a:r>
            </a:p>
          </p:txBody>
        </p:sp>
      </p:grpSp>
      <p:grpSp>
        <p:nvGrpSpPr>
          <p:cNvPr id="218" name="Group 217">
            <a:extLst>
              <a:ext uri="{FF2B5EF4-FFF2-40B4-BE49-F238E27FC236}">
                <a16:creationId xmlns:a16="http://schemas.microsoft.com/office/drawing/2014/main" id="{FF49EB83-12DC-47DD-A684-59C196FF978C}"/>
              </a:ext>
            </a:extLst>
          </p:cNvPr>
          <p:cNvGrpSpPr/>
          <p:nvPr/>
        </p:nvGrpSpPr>
        <p:grpSpPr>
          <a:xfrm>
            <a:off x="9293878" y="3289537"/>
            <a:ext cx="191385" cy="238778"/>
            <a:chOff x="6726226" y="4350523"/>
            <a:chExt cx="267956" cy="349858"/>
          </a:xfrm>
        </p:grpSpPr>
        <p:grpSp>
          <p:nvGrpSpPr>
            <p:cNvPr id="219" name="Group 218">
              <a:extLst>
                <a:ext uri="{FF2B5EF4-FFF2-40B4-BE49-F238E27FC236}">
                  <a16:creationId xmlns:a16="http://schemas.microsoft.com/office/drawing/2014/main" id="{4737EB93-70D2-4CFC-980F-F56575C95ACA}"/>
                </a:ext>
              </a:extLst>
            </p:cNvPr>
            <p:cNvGrpSpPr/>
            <p:nvPr/>
          </p:nvGrpSpPr>
          <p:grpSpPr>
            <a:xfrm>
              <a:off x="6743698" y="4350523"/>
              <a:ext cx="228601" cy="349858"/>
              <a:chOff x="6743700" y="4458364"/>
              <a:chExt cx="228601" cy="349858"/>
            </a:xfrm>
          </p:grpSpPr>
          <p:grpSp>
            <p:nvGrpSpPr>
              <p:cNvPr id="221" name="Group 220">
                <a:extLst>
                  <a:ext uri="{FF2B5EF4-FFF2-40B4-BE49-F238E27FC236}">
                    <a16:creationId xmlns:a16="http://schemas.microsoft.com/office/drawing/2014/main" id="{E9238142-3DCC-423A-8C72-D884D5C46722}"/>
                  </a:ext>
                </a:extLst>
              </p:cNvPr>
              <p:cNvGrpSpPr/>
              <p:nvPr/>
            </p:nvGrpSpPr>
            <p:grpSpPr>
              <a:xfrm>
                <a:off x="6743700" y="4458364"/>
                <a:ext cx="228600" cy="349858"/>
                <a:chOff x="6743701" y="4240447"/>
                <a:chExt cx="228600" cy="349858"/>
              </a:xfrm>
            </p:grpSpPr>
            <p:cxnSp>
              <p:nvCxnSpPr>
                <p:cNvPr id="223" name="Straight Connector 222">
                  <a:extLst>
                    <a:ext uri="{FF2B5EF4-FFF2-40B4-BE49-F238E27FC236}">
                      <a16:creationId xmlns:a16="http://schemas.microsoft.com/office/drawing/2014/main" id="{B5B77A46-35C3-41C9-90A0-C354BF3C0D9F}"/>
                    </a:ext>
                  </a:extLst>
                </p:cNvPr>
                <p:cNvCxnSpPr/>
                <p:nvPr/>
              </p:nvCxnSpPr>
              <p:spPr>
                <a:xfrm>
                  <a:off x="6858000" y="4240447"/>
                  <a:ext cx="0" cy="349858"/>
                </a:xfrm>
                <a:prstGeom prst="line">
                  <a:avLst/>
                </a:prstGeom>
                <a:ln w="12700">
                  <a:solidFill>
                    <a:schemeClr val="tx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24" name="Left Bracket 223">
                  <a:extLst>
                    <a:ext uri="{FF2B5EF4-FFF2-40B4-BE49-F238E27FC236}">
                      <a16:creationId xmlns:a16="http://schemas.microsoft.com/office/drawing/2014/main" id="{F428F26C-77B0-4A2D-AF35-CEE623AE6C84}"/>
                    </a:ext>
                  </a:extLst>
                </p:cNvPr>
                <p:cNvSpPr/>
                <p:nvPr/>
              </p:nvSpPr>
              <p:spPr>
                <a:xfrm rot="5400000">
                  <a:off x="6835141" y="4149007"/>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sp>
            <p:nvSpPr>
              <p:cNvPr id="222" name="Left Bracket 221">
                <a:extLst>
                  <a:ext uri="{FF2B5EF4-FFF2-40B4-BE49-F238E27FC236}">
                    <a16:creationId xmlns:a16="http://schemas.microsoft.com/office/drawing/2014/main" id="{4DED0963-8161-47AA-BEDB-DC45FB8F2FB9}"/>
                  </a:ext>
                </a:extLst>
              </p:cNvPr>
              <p:cNvSpPr/>
              <p:nvPr/>
            </p:nvSpPr>
            <p:spPr>
              <a:xfrm rot="16200000" flipV="1">
                <a:off x="6835141" y="4671062"/>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pic>
          <p:nvPicPr>
            <p:cNvPr id="220" name="Picture 219">
              <a:extLst>
                <a:ext uri="{FF2B5EF4-FFF2-40B4-BE49-F238E27FC236}">
                  <a16:creationId xmlns:a16="http://schemas.microsoft.com/office/drawing/2014/main" id="{CE6871CF-A348-4117-9DE0-40EF75B0877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26226" y="4397956"/>
              <a:ext cx="267956" cy="267956"/>
            </a:xfrm>
            <a:prstGeom prst="rect">
              <a:avLst/>
            </a:prstGeom>
            <a:ln>
              <a:noFill/>
            </a:ln>
          </p:spPr>
        </p:pic>
      </p:grpSp>
      <p:grpSp>
        <p:nvGrpSpPr>
          <p:cNvPr id="225" name="Group 224">
            <a:extLst>
              <a:ext uri="{FF2B5EF4-FFF2-40B4-BE49-F238E27FC236}">
                <a16:creationId xmlns:a16="http://schemas.microsoft.com/office/drawing/2014/main" id="{720A9ED3-ACE8-4EB2-AC05-AC7C1FD78A80}"/>
              </a:ext>
            </a:extLst>
          </p:cNvPr>
          <p:cNvGrpSpPr/>
          <p:nvPr/>
        </p:nvGrpSpPr>
        <p:grpSpPr>
          <a:xfrm>
            <a:off x="8134597" y="3360269"/>
            <a:ext cx="179248" cy="238778"/>
            <a:chOff x="6732517" y="4350523"/>
            <a:chExt cx="250963" cy="349858"/>
          </a:xfrm>
        </p:grpSpPr>
        <p:grpSp>
          <p:nvGrpSpPr>
            <p:cNvPr id="226" name="Group 225">
              <a:extLst>
                <a:ext uri="{FF2B5EF4-FFF2-40B4-BE49-F238E27FC236}">
                  <a16:creationId xmlns:a16="http://schemas.microsoft.com/office/drawing/2014/main" id="{B216B164-786F-4119-9C97-900505CC5F3F}"/>
                </a:ext>
              </a:extLst>
            </p:cNvPr>
            <p:cNvGrpSpPr/>
            <p:nvPr/>
          </p:nvGrpSpPr>
          <p:grpSpPr>
            <a:xfrm>
              <a:off x="6743698" y="4350523"/>
              <a:ext cx="228601" cy="349858"/>
              <a:chOff x="6743700" y="4458364"/>
              <a:chExt cx="228601" cy="349858"/>
            </a:xfrm>
          </p:grpSpPr>
          <p:grpSp>
            <p:nvGrpSpPr>
              <p:cNvPr id="228" name="Group 227">
                <a:extLst>
                  <a:ext uri="{FF2B5EF4-FFF2-40B4-BE49-F238E27FC236}">
                    <a16:creationId xmlns:a16="http://schemas.microsoft.com/office/drawing/2014/main" id="{D712CADA-591D-4040-ACB8-DAD461AC3186}"/>
                  </a:ext>
                </a:extLst>
              </p:cNvPr>
              <p:cNvGrpSpPr/>
              <p:nvPr/>
            </p:nvGrpSpPr>
            <p:grpSpPr>
              <a:xfrm>
                <a:off x="6743700" y="4458364"/>
                <a:ext cx="228600" cy="349858"/>
                <a:chOff x="6743701" y="4240447"/>
                <a:chExt cx="228600" cy="349858"/>
              </a:xfrm>
            </p:grpSpPr>
            <p:cxnSp>
              <p:nvCxnSpPr>
                <p:cNvPr id="230" name="Straight Connector 229">
                  <a:extLst>
                    <a:ext uri="{FF2B5EF4-FFF2-40B4-BE49-F238E27FC236}">
                      <a16:creationId xmlns:a16="http://schemas.microsoft.com/office/drawing/2014/main" id="{230E253F-746B-4FFE-987F-492F4B83094B}"/>
                    </a:ext>
                  </a:extLst>
                </p:cNvPr>
                <p:cNvCxnSpPr/>
                <p:nvPr/>
              </p:nvCxnSpPr>
              <p:spPr>
                <a:xfrm>
                  <a:off x="6858000" y="4240447"/>
                  <a:ext cx="0" cy="349858"/>
                </a:xfrm>
                <a:prstGeom prst="line">
                  <a:avLst/>
                </a:prstGeom>
                <a:ln w="12700">
                  <a:solidFill>
                    <a:schemeClr val="tx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31" name="Left Bracket 230">
                  <a:extLst>
                    <a:ext uri="{FF2B5EF4-FFF2-40B4-BE49-F238E27FC236}">
                      <a16:creationId xmlns:a16="http://schemas.microsoft.com/office/drawing/2014/main" id="{61FF50F7-4F00-4E32-B090-9C8B082B7C3F}"/>
                    </a:ext>
                  </a:extLst>
                </p:cNvPr>
                <p:cNvSpPr/>
                <p:nvPr/>
              </p:nvSpPr>
              <p:spPr>
                <a:xfrm rot="5400000">
                  <a:off x="6835141" y="4149007"/>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sp>
            <p:nvSpPr>
              <p:cNvPr id="229" name="Left Bracket 228">
                <a:extLst>
                  <a:ext uri="{FF2B5EF4-FFF2-40B4-BE49-F238E27FC236}">
                    <a16:creationId xmlns:a16="http://schemas.microsoft.com/office/drawing/2014/main" id="{F0091512-86D4-4457-9178-C9B8FBBD9703}"/>
                  </a:ext>
                </a:extLst>
              </p:cNvPr>
              <p:cNvSpPr/>
              <p:nvPr/>
            </p:nvSpPr>
            <p:spPr>
              <a:xfrm rot="16200000" flipV="1">
                <a:off x="6835141" y="4671062"/>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pic>
          <p:nvPicPr>
            <p:cNvPr id="227" name="Picture 226">
              <a:extLst>
                <a:ext uri="{FF2B5EF4-FFF2-40B4-BE49-F238E27FC236}">
                  <a16:creationId xmlns:a16="http://schemas.microsoft.com/office/drawing/2014/main" id="{7146A261-76B4-4F11-97F6-E484D47CC9D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32517" y="4399971"/>
              <a:ext cx="250963" cy="250963"/>
            </a:xfrm>
            <a:prstGeom prst="rect">
              <a:avLst/>
            </a:prstGeom>
            <a:ln>
              <a:noFill/>
            </a:ln>
          </p:spPr>
        </p:pic>
      </p:grpSp>
      <p:grpSp>
        <p:nvGrpSpPr>
          <p:cNvPr id="232" name="Group 231">
            <a:extLst>
              <a:ext uri="{FF2B5EF4-FFF2-40B4-BE49-F238E27FC236}">
                <a16:creationId xmlns:a16="http://schemas.microsoft.com/office/drawing/2014/main" id="{425789BB-2958-4EF3-BC15-A8E2188B030B}"/>
              </a:ext>
            </a:extLst>
          </p:cNvPr>
          <p:cNvGrpSpPr/>
          <p:nvPr/>
        </p:nvGrpSpPr>
        <p:grpSpPr>
          <a:xfrm>
            <a:off x="8411627" y="3216312"/>
            <a:ext cx="179248" cy="238778"/>
            <a:chOff x="6732517" y="3806355"/>
            <a:chExt cx="250963" cy="349858"/>
          </a:xfrm>
        </p:grpSpPr>
        <p:grpSp>
          <p:nvGrpSpPr>
            <p:cNvPr id="233" name="Group 232">
              <a:extLst>
                <a:ext uri="{FF2B5EF4-FFF2-40B4-BE49-F238E27FC236}">
                  <a16:creationId xmlns:a16="http://schemas.microsoft.com/office/drawing/2014/main" id="{1D933C42-6C94-4BCC-8DC0-3690C9148DCE}"/>
                </a:ext>
              </a:extLst>
            </p:cNvPr>
            <p:cNvGrpSpPr/>
            <p:nvPr/>
          </p:nvGrpSpPr>
          <p:grpSpPr>
            <a:xfrm>
              <a:off x="6743698" y="3806355"/>
              <a:ext cx="228601" cy="349858"/>
              <a:chOff x="6743700" y="4458364"/>
              <a:chExt cx="228601" cy="349858"/>
            </a:xfrm>
          </p:grpSpPr>
          <p:grpSp>
            <p:nvGrpSpPr>
              <p:cNvPr id="235" name="Group 234">
                <a:extLst>
                  <a:ext uri="{FF2B5EF4-FFF2-40B4-BE49-F238E27FC236}">
                    <a16:creationId xmlns:a16="http://schemas.microsoft.com/office/drawing/2014/main" id="{F85A1F5F-F97E-4A3C-B290-515D69C1A24A}"/>
                  </a:ext>
                </a:extLst>
              </p:cNvPr>
              <p:cNvGrpSpPr/>
              <p:nvPr/>
            </p:nvGrpSpPr>
            <p:grpSpPr>
              <a:xfrm>
                <a:off x="6743700" y="4458364"/>
                <a:ext cx="228600" cy="349858"/>
                <a:chOff x="6743701" y="4240447"/>
                <a:chExt cx="228600" cy="349858"/>
              </a:xfrm>
            </p:grpSpPr>
            <p:cxnSp>
              <p:nvCxnSpPr>
                <p:cNvPr id="237" name="Straight Connector 236">
                  <a:extLst>
                    <a:ext uri="{FF2B5EF4-FFF2-40B4-BE49-F238E27FC236}">
                      <a16:creationId xmlns:a16="http://schemas.microsoft.com/office/drawing/2014/main" id="{CBB93179-100B-4CB1-8D70-D5A66FCFCEB8}"/>
                    </a:ext>
                  </a:extLst>
                </p:cNvPr>
                <p:cNvCxnSpPr/>
                <p:nvPr/>
              </p:nvCxnSpPr>
              <p:spPr>
                <a:xfrm>
                  <a:off x="6858000" y="4240447"/>
                  <a:ext cx="0" cy="349858"/>
                </a:xfrm>
                <a:prstGeom prst="line">
                  <a:avLst/>
                </a:prstGeom>
                <a:ln w="12700">
                  <a:solidFill>
                    <a:schemeClr val="tx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38" name="Left Bracket 237">
                  <a:extLst>
                    <a:ext uri="{FF2B5EF4-FFF2-40B4-BE49-F238E27FC236}">
                      <a16:creationId xmlns:a16="http://schemas.microsoft.com/office/drawing/2014/main" id="{F4668591-A00E-4628-98F1-B01F85E36CED}"/>
                    </a:ext>
                  </a:extLst>
                </p:cNvPr>
                <p:cNvSpPr/>
                <p:nvPr/>
              </p:nvSpPr>
              <p:spPr>
                <a:xfrm rot="5400000">
                  <a:off x="6835141" y="4149007"/>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sp>
            <p:nvSpPr>
              <p:cNvPr id="236" name="Left Bracket 235">
                <a:extLst>
                  <a:ext uri="{FF2B5EF4-FFF2-40B4-BE49-F238E27FC236}">
                    <a16:creationId xmlns:a16="http://schemas.microsoft.com/office/drawing/2014/main" id="{68CF5E15-0CF2-4132-B683-92A2CCA99ECA}"/>
                  </a:ext>
                </a:extLst>
              </p:cNvPr>
              <p:cNvSpPr/>
              <p:nvPr/>
            </p:nvSpPr>
            <p:spPr>
              <a:xfrm rot="16200000" flipV="1">
                <a:off x="6835141" y="4671062"/>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pic>
          <p:nvPicPr>
            <p:cNvPr id="234" name="Picture 233">
              <a:extLst>
                <a:ext uri="{FF2B5EF4-FFF2-40B4-BE49-F238E27FC236}">
                  <a16:creationId xmlns:a16="http://schemas.microsoft.com/office/drawing/2014/main" id="{B34F69C1-1A66-435F-A61F-A7C4A96B9B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32517" y="3855803"/>
              <a:ext cx="250963" cy="250963"/>
            </a:xfrm>
            <a:prstGeom prst="rect">
              <a:avLst/>
            </a:prstGeom>
            <a:ln>
              <a:noFill/>
            </a:ln>
          </p:spPr>
        </p:pic>
      </p:grpSp>
      <p:grpSp>
        <p:nvGrpSpPr>
          <p:cNvPr id="239" name="Group 238">
            <a:extLst>
              <a:ext uri="{FF2B5EF4-FFF2-40B4-BE49-F238E27FC236}">
                <a16:creationId xmlns:a16="http://schemas.microsoft.com/office/drawing/2014/main" id="{ED317A31-FA5A-4340-B70F-23E5EF95B6F6}"/>
              </a:ext>
            </a:extLst>
          </p:cNvPr>
          <p:cNvGrpSpPr/>
          <p:nvPr/>
        </p:nvGrpSpPr>
        <p:grpSpPr>
          <a:xfrm>
            <a:off x="2828501" y="2918320"/>
            <a:ext cx="179248" cy="1423170"/>
            <a:chOff x="1139688" y="2938669"/>
            <a:chExt cx="250963" cy="2085230"/>
          </a:xfrm>
        </p:grpSpPr>
        <p:grpSp>
          <p:nvGrpSpPr>
            <p:cNvPr id="240" name="Group 239">
              <a:extLst>
                <a:ext uri="{FF2B5EF4-FFF2-40B4-BE49-F238E27FC236}">
                  <a16:creationId xmlns:a16="http://schemas.microsoft.com/office/drawing/2014/main" id="{3464D368-50F1-4C87-A2C3-37C845E0FACB}"/>
                </a:ext>
              </a:extLst>
            </p:cNvPr>
            <p:cNvGrpSpPr/>
            <p:nvPr/>
          </p:nvGrpSpPr>
          <p:grpSpPr>
            <a:xfrm>
              <a:off x="1150869" y="2938669"/>
              <a:ext cx="228601" cy="2085230"/>
              <a:chOff x="1150869" y="2938669"/>
              <a:chExt cx="228601" cy="2085230"/>
            </a:xfrm>
          </p:grpSpPr>
          <p:grpSp>
            <p:nvGrpSpPr>
              <p:cNvPr id="242" name="Group 241">
                <a:extLst>
                  <a:ext uri="{FF2B5EF4-FFF2-40B4-BE49-F238E27FC236}">
                    <a16:creationId xmlns:a16="http://schemas.microsoft.com/office/drawing/2014/main" id="{1687E820-6CBA-4EE2-AE18-BCAA5514819D}"/>
                  </a:ext>
                </a:extLst>
              </p:cNvPr>
              <p:cNvGrpSpPr/>
              <p:nvPr/>
            </p:nvGrpSpPr>
            <p:grpSpPr>
              <a:xfrm>
                <a:off x="1150869" y="2938669"/>
                <a:ext cx="228600" cy="2085230"/>
                <a:chOff x="2247901" y="2590800"/>
                <a:chExt cx="228600" cy="2085230"/>
              </a:xfrm>
            </p:grpSpPr>
            <p:cxnSp>
              <p:nvCxnSpPr>
                <p:cNvPr id="244" name="Straight Connector 243">
                  <a:extLst>
                    <a:ext uri="{FF2B5EF4-FFF2-40B4-BE49-F238E27FC236}">
                      <a16:creationId xmlns:a16="http://schemas.microsoft.com/office/drawing/2014/main" id="{D2D09FAF-CDED-4F79-935C-5736482830D2}"/>
                    </a:ext>
                  </a:extLst>
                </p:cNvPr>
                <p:cNvCxnSpPr/>
                <p:nvPr/>
              </p:nvCxnSpPr>
              <p:spPr>
                <a:xfrm>
                  <a:off x="2362200" y="2590800"/>
                  <a:ext cx="0" cy="2085230"/>
                </a:xfrm>
                <a:prstGeom prst="line">
                  <a:avLst/>
                </a:prstGeom>
                <a:ln w="12700">
                  <a:solidFill>
                    <a:schemeClr val="tx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45" name="Left Bracket 244">
                  <a:extLst>
                    <a:ext uri="{FF2B5EF4-FFF2-40B4-BE49-F238E27FC236}">
                      <a16:creationId xmlns:a16="http://schemas.microsoft.com/office/drawing/2014/main" id="{4CC87BBE-9AD7-488B-89A5-E9F2E2C23855}"/>
                    </a:ext>
                  </a:extLst>
                </p:cNvPr>
                <p:cNvSpPr/>
                <p:nvPr/>
              </p:nvSpPr>
              <p:spPr>
                <a:xfrm rot="5400000">
                  <a:off x="2339341" y="2499360"/>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sp>
            <p:nvSpPr>
              <p:cNvPr id="243" name="Left Bracket 242">
                <a:extLst>
                  <a:ext uri="{FF2B5EF4-FFF2-40B4-BE49-F238E27FC236}">
                    <a16:creationId xmlns:a16="http://schemas.microsoft.com/office/drawing/2014/main" id="{B6BB3B5B-5589-4D4E-8760-D34B7EAD5B37}"/>
                  </a:ext>
                </a:extLst>
              </p:cNvPr>
              <p:cNvSpPr/>
              <p:nvPr/>
            </p:nvSpPr>
            <p:spPr>
              <a:xfrm rot="16200000" flipV="1">
                <a:off x="1242310" y="4886739"/>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pic>
          <p:nvPicPr>
            <p:cNvPr id="241" name="Picture 240">
              <a:extLst>
                <a:ext uri="{FF2B5EF4-FFF2-40B4-BE49-F238E27FC236}">
                  <a16:creationId xmlns:a16="http://schemas.microsoft.com/office/drawing/2014/main" id="{F40A8950-A1D9-44DD-8779-E5EA91FC2780}"/>
                </a:ext>
              </a:extLst>
            </p:cNvPr>
            <p:cNvPicPr>
              <a:picLocks/>
            </p:cNvPicPr>
            <p:nvPr/>
          </p:nvPicPr>
          <p:blipFill>
            <a:blip r:embed="rId4" cstate="email">
              <a:extLst>
                <a:ext uri="{28A0092B-C50C-407E-A947-70E740481C1C}">
                  <a14:useLocalDpi xmlns:a14="http://schemas.microsoft.com/office/drawing/2010/main"/>
                </a:ext>
              </a:extLst>
            </a:blip>
            <a:stretch>
              <a:fillRect/>
            </a:stretch>
          </p:blipFill>
          <p:spPr>
            <a:xfrm>
              <a:off x="1139688" y="3855803"/>
              <a:ext cx="250963" cy="250963"/>
            </a:xfrm>
            <a:prstGeom prst="rect">
              <a:avLst/>
            </a:prstGeom>
            <a:ln>
              <a:noFill/>
            </a:ln>
          </p:spPr>
        </p:pic>
      </p:grpSp>
      <p:grpSp>
        <p:nvGrpSpPr>
          <p:cNvPr id="246" name="Group 245">
            <a:extLst>
              <a:ext uri="{FF2B5EF4-FFF2-40B4-BE49-F238E27FC236}">
                <a16:creationId xmlns:a16="http://schemas.microsoft.com/office/drawing/2014/main" id="{5025910D-56DC-4084-9898-ED0A6C1B62F1}"/>
              </a:ext>
            </a:extLst>
          </p:cNvPr>
          <p:cNvGrpSpPr/>
          <p:nvPr/>
        </p:nvGrpSpPr>
        <p:grpSpPr>
          <a:xfrm>
            <a:off x="3413666" y="2685466"/>
            <a:ext cx="179248" cy="1423170"/>
            <a:chOff x="1139688" y="2938669"/>
            <a:chExt cx="250963" cy="2085230"/>
          </a:xfrm>
        </p:grpSpPr>
        <p:grpSp>
          <p:nvGrpSpPr>
            <p:cNvPr id="247" name="Group 246">
              <a:extLst>
                <a:ext uri="{FF2B5EF4-FFF2-40B4-BE49-F238E27FC236}">
                  <a16:creationId xmlns:a16="http://schemas.microsoft.com/office/drawing/2014/main" id="{DB912BC9-E5B3-44F5-89B1-C75336CFB789}"/>
                </a:ext>
              </a:extLst>
            </p:cNvPr>
            <p:cNvGrpSpPr/>
            <p:nvPr/>
          </p:nvGrpSpPr>
          <p:grpSpPr>
            <a:xfrm>
              <a:off x="1150869" y="2938669"/>
              <a:ext cx="228601" cy="2085230"/>
              <a:chOff x="1150869" y="2938669"/>
              <a:chExt cx="228601" cy="2085230"/>
            </a:xfrm>
          </p:grpSpPr>
          <p:grpSp>
            <p:nvGrpSpPr>
              <p:cNvPr id="249" name="Group 248">
                <a:extLst>
                  <a:ext uri="{FF2B5EF4-FFF2-40B4-BE49-F238E27FC236}">
                    <a16:creationId xmlns:a16="http://schemas.microsoft.com/office/drawing/2014/main" id="{964A660A-9FB5-464E-AF8C-F636FD723309}"/>
                  </a:ext>
                </a:extLst>
              </p:cNvPr>
              <p:cNvGrpSpPr/>
              <p:nvPr/>
            </p:nvGrpSpPr>
            <p:grpSpPr>
              <a:xfrm>
                <a:off x="1150869" y="2938669"/>
                <a:ext cx="228600" cy="2085230"/>
                <a:chOff x="2247901" y="2590800"/>
                <a:chExt cx="228600" cy="2085230"/>
              </a:xfrm>
            </p:grpSpPr>
            <p:cxnSp>
              <p:nvCxnSpPr>
                <p:cNvPr id="251" name="Straight Connector 250">
                  <a:extLst>
                    <a:ext uri="{FF2B5EF4-FFF2-40B4-BE49-F238E27FC236}">
                      <a16:creationId xmlns:a16="http://schemas.microsoft.com/office/drawing/2014/main" id="{55E0F510-D5EE-42A7-8BFA-97896B6E2A6B}"/>
                    </a:ext>
                  </a:extLst>
                </p:cNvPr>
                <p:cNvCxnSpPr/>
                <p:nvPr/>
              </p:nvCxnSpPr>
              <p:spPr>
                <a:xfrm>
                  <a:off x="2362200" y="2590800"/>
                  <a:ext cx="0" cy="2085230"/>
                </a:xfrm>
                <a:prstGeom prst="line">
                  <a:avLst/>
                </a:prstGeom>
                <a:ln w="12700">
                  <a:solidFill>
                    <a:schemeClr val="tx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52" name="Left Bracket 251">
                  <a:extLst>
                    <a:ext uri="{FF2B5EF4-FFF2-40B4-BE49-F238E27FC236}">
                      <a16:creationId xmlns:a16="http://schemas.microsoft.com/office/drawing/2014/main" id="{823786FF-6EF5-4EF5-B921-915FD9BBFF21}"/>
                    </a:ext>
                  </a:extLst>
                </p:cNvPr>
                <p:cNvSpPr/>
                <p:nvPr/>
              </p:nvSpPr>
              <p:spPr>
                <a:xfrm rot="5400000">
                  <a:off x="2339341" y="2499360"/>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sp>
            <p:nvSpPr>
              <p:cNvPr id="250" name="Left Bracket 249">
                <a:extLst>
                  <a:ext uri="{FF2B5EF4-FFF2-40B4-BE49-F238E27FC236}">
                    <a16:creationId xmlns:a16="http://schemas.microsoft.com/office/drawing/2014/main" id="{5DF24CC6-8001-47C7-BCCC-FF9EECA048BB}"/>
                  </a:ext>
                </a:extLst>
              </p:cNvPr>
              <p:cNvSpPr/>
              <p:nvPr/>
            </p:nvSpPr>
            <p:spPr>
              <a:xfrm rot="16200000" flipV="1">
                <a:off x="1242310" y="4886739"/>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pic>
          <p:nvPicPr>
            <p:cNvPr id="248" name="Picture 247">
              <a:extLst>
                <a:ext uri="{FF2B5EF4-FFF2-40B4-BE49-F238E27FC236}">
                  <a16:creationId xmlns:a16="http://schemas.microsoft.com/office/drawing/2014/main" id="{6EE23126-8B47-432E-A622-8E6BBE2268B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9688" y="3855803"/>
              <a:ext cx="250963" cy="250963"/>
            </a:xfrm>
            <a:prstGeom prst="rect">
              <a:avLst/>
            </a:prstGeom>
            <a:ln>
              <a:noFill/>
            </a:ln>
          </p:spPr>
        </p:pic>
      </p:grpSp>
      <p:grpSp>
        <p:nvGrpSpPr>
          <p:cNvPr id="253" name="Group 252">
            <a:extLst>
              <a:ext uri="{FF2B5EF4-FFF2-40B4-BE49-F238E27FC236}">
                <a16:creationId xmlns:a16="http://schemas.microsoft.com/office/drawing/2014/main" id="{3EAC36E3-0E9A-4024-B57D-9808BF853CEF}"/>
              </a:ext>
            </a:extLst>
          </p:cNvPr>
          <p:cNvGrpSpPr/>
          <p:nvPr/>
        </p:nvGrpSpPr>
        <p:grpSpPr>
          <a:xfrm>
            <a:off x="6642410" y="2905672"/>
            <a:ext cx="179248" cy="711585"/>
            <a:chOff x="4262965" y="3459977"/>
            <a:chExt cx="250963" cy="1042615"/>
          </a:xfrm>
        </p:grpSpPr>
        <p:grpSp>
          <p:nvGrpSpPr>
            <p:cNvPr id="254" name="Group 253">
              <a:extLst>
                <a:ext uri="{FF2B5EF4-FFF2-40B4-BE49-F238E27FC236}">
                  <a16:creationId xmlns:a16="http://schemas.microsoft.com/office/drawing/2014/main" id="{BB25CF1B-723C-468F-AF85-293676FCB176}"/>
                </a:ext>
              </a:extLst>
            </p:cNvPr>
            <p:cNvGrpSpPr/>
            <p:nvPr/>
          </p:nvGrpSpPr>
          <p:grpSpPr>
            <a:xfrm>
              <a:off x="4274146" y="3459977"/>
              <a:ext cx="228601" cy="1042615"/>
              <a:chOff x="4237564" y="3694708"/>
              <a:chExt cx="228601" cy="1042615"/>
            </a:xfrm>
          </p:grpSpPr>
          <p:grpSp>
            <p:nvGrpSpPr>
              <p:cNvPr id="256" name="Group 255">
                <a:extLst>
                  <a:ext uri="{FF2B5EF4-FFF2-40B4-BE49-F238E27FC236}">
                    <a16:creationId xmlns:a16="http://schemas.microsoft.com/office/drawing/2014/main" id="{9C69A863-E2E2-4645-A288-B2E84DE2818D}"/>
                  </a:ext>
                </a:extLst>
              </p:cNvPr>
              <p:cNvGrpSpPr/>
              <p:nvPr/>
            </p:nvGrpSpPr>
            <p:grpSpPr>
              <a:xfrm>
                <a:off x="4237564" y="3694708"/>
                <a:ext cx="228600" cy="1042615"/>
                <a:chOff x="3390900" y="3610555"/>
                <a:chExt cx="228600" cy="1042615"/>
              </a:xfrm>
            </p:grpSpPr>
            <p:cxnSp>
              <p:nvCxnSpPr>
                <p:cNvPr id="258" name="Straight Connector 257">
                  <a:extLst>
                    <a:ext uri="{FF2B5EF4-FFF2-40B4-BE49-F238E27FC236}">
                      <a16:creationId xmlns:a16="http://schemas.microsoft.com/office/drawing/2014/main" id="{099AF882-2201-4A00-8408-A7838F2DF9D8}"/>
                    </a:ext>
                  </a:extLst>
                </p:cNvPr>
                <p:cNvCxnSpPr/>
                <p:nvPr/>
              </p:nvCxnSpPr>
              <p:spPr>
                <a:xfrm>
                  <a:off x="3505199" y="3610555"/>
                  <a:ext cx="0" cy="1042615"/>
                </a:xfrm>
                <a:prstGeom prst="line">
                  <a:avLst/>
                </a:prstGeom>
                <a:ln w="12700">
                  <a:solidFill>
                    <a:schemeClr val="tx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59" name="Left Bracket 258">
                  <a:extLst>
                    <a:ext uri="{FF2B5EF4-FFF2-40B4-BE49-F238E27FC236}">
                      <a16:creationId xmlns:a16="http://schemas.microsoft.com/office/drawing/2014/main" id="{B6F6B6A0-9B68-4D49-911A-12C0C6DAB4B4}"/>
                    </a:ext>
                  </a:extLst>
                </p:cNvPr>
                <p:cNvSpPr/>
                <p:nvPr/>
              </p:nvSpPr>
              <p:spPr>
                <a:xfrm rot="5400000">
                  <a:off x="3482340" y="3519115"/>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sp>
            <p:nvSpPr>
              <p:cNvPr id="257" name="Left Bracket 256">
                <a:extLst>
                  <a:ext uri="{FF2B5EF4-FFF2-40B4-BE49-F238E27FC236}">
                    <a16:creationId xmlns:a16="http://schemas.microsoft.com/office/drawing/2014/main" id="{224DD546-F003-4231-8996-FBFD2F7C965D}"/>
                  </a:ext>
                </a:extLst>
              </p:cNvPr>
              <p:cNvSpPr/>
              <p:nvPr/>
            </p:nvSpPr>
            <p:spPr>
              <a:xfrm rot="16200000" flipV="1">
                <a:off x="4329005" y="4600163"/>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pic>
          <p:nvPicPr>
            <p:cNvPr id="255" name="Picture 254">
              <a:extLst>
                <a:ext uri="{FF2B5EF4-FFF2-40B4-BE49-F238E27FC236}">
                  <a16:creationId xmlns:a16="http://schemas.microsoft.com/office/drawing/2014/main" id="{EBF57CF4-9A0C-45BB-81E5-0EF3E88228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62965" y="3855803"/>
              <a:ext cx="250963" cy="250963"/>
            </a:xfrm>
            <a:prstGeom prst="rect">
              <a:avLst/>
            </a:prstGeom>
            <a:ln>
              <a:noFill/>
            </a:ln>
          </p:spPr>
        </p:pic>
      </p:grpSp>
      <p:grpSp>
        <p:nvGrpSpPr>
          <p:cNvPr id="260" name="Group 259">
            <a:extLst>
              <a:ext uri="{FF2B5EF4-FFF2-40B4-BE49-F238E27FC236}">
                <a16:creationId xmlns:a16="http://schemas.microsoft.com/office/drawing/2014/main" id="{5906446D-D6CA-4AFC-B2E4-D928C6B32592}"/>
              </a:ext>
            </a:extLst>
          </p:cNvPr>
          <p:cNvGrpSpPr/>
          <p:nvPr/>
        </p:nvGrpSpPr>
        <p:grpSpPr>
          <a:xfrm>
            <a:off x="4305694" y="3032278"/>
            <a:ext cx="179248" cy="1267151"/>
            <a:chOff x="1759871" y="3052969"/>
            <a:chExt cx="250963" cy="1856630"/>
          </a:xfrm>
        </p:grpSpPr>
        <p:grpSp>
          <p:nvGrpSpPr>
            <p:cNvPr id="261" name="Group 260">
              <a:extLst>
                <a:ext uri="{FF2B5EF4-FFF2-40B4-BE49-F238E27FC236}">
                  <a16:creationId xmlns:a16="http://schemas.microsoft.com/office/drawing/2014/main" id="{F61753F7-F9B0-474A-821A-8FBF62A5B2F2}"/>
                </a:ext>
              </a:extLst>
            </p:cNvPr>
            <p:cNvGrpSpPr/>
            <p:nvPr/>
          </p:nvGrpSpPr>
          <p:grpSpPr>
            <a:xfrm>
              <a:off x="1771052" y="3052969"/>
              <a:ext cx="228601" cy="1856630"/>
              <a:chOff x="1788582" y="3192448"/>
              <a:chExt cx="228601" cy="1856630"/>
            </a:xfrm>
          </p:grpSpPr>
          <p:grpSp>
            <p:nvGrpSpPr>
              <p:cNvPr id="263" name="Group 262">
                <a:extLst>
                  <a:ext uri="{FF2B5EF4-FFF2-40B4-BE49-F238E27FC236}">
                    <a16:creationId xmlns:a16="http://schemas.microsoft.com/office/drawing/2014/main" id="{55654E0F-BD3A-4197-A914-1465EEBF9FB4}"/>
                  </a:ext>
                </a:extLst>
              </p:cNvPr>
              <p:cNvGrpSpPr/>
              <p:nvPr/>
            </p:nvGrpSpPr>
            <p:grpSpPr>
              <a:xfrm>
                <a:off x="1788582" y="3192448"/>
                <a:ext cx="228600" cy="1856630"/>
                <a:chOff x="2476500" y="2804823"/>
                <a:chExt cx="228600" cy="1856630"/>
              </a:xfrm>
            </p:grpSpPr>
            <p:cxnSp>
              <p:nvCxnSpPr>
                <p:cNvPr id="265" name="Straight Connector 264">
                  <a:extLst>
                    <a:ext uri="{FF2B5EF4-FFF2-40B4-BE49-F238E27FC236}">
                      <a16:creationId xmlns:a16="http://schemas.microsoft.com/office/drawing/2014/main" id="{8B6834E0-B962-47E1-B210-DBE10BDBA0CC}"/>
                    </a:ext>
                  </a:extLst>
                </p:cNvPr>
                <p:cNvCxnSpPr/>
                <p:nvPr/>
              </p:nvCxnSpPr>
              <p:spPr>
                <a:xfrm>
                  <a:off x="2590799" y="2804823"/>
                  <a:ext cx="0" cy="1856630"/>
                </a:xfrm>
                <a:prstGeom prst="line">
                  <a:avLst/>
                </a:prstGeom>
                <a:ln w="12700">
                  <a:solidFill>
                    <a:schemeClr val="tx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66" name="Left Bracket 265">
                  <a:extLst>
                    <a:ext uri="{FF2B5EF4-FFF2-40B4-BE49-F238E27FC236}">
                      <a16:creationId xmlns:a16="http://schemas.microsoft.com/office/drawing/2014/main" id="{403CF687-CEBB-4C36-8E0A-C558A9AF593A}"/>
                    </a:ext>
                  </a:extLst>
                </p:cNvPr>
                <p:cNvSpPr/>
                <p:nvPr/>
              </p:nvSpPr>
              <p:spPr>
                <a:xfrm rot="5400000">
                  <a:off x="2567940" y="2713383"/>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sp>
            <p:nvSpPr>
              <p:cNvPr id="264" name="Left Bracket 263">
                <a:extLst>
                  <a:ext uri="{FF2B5EF4-FFF2-40B4-BE49-F238E27FC236}">
                    <a16:creationId xmlns:a16="http://schemas.microsoft.com/office/drawing/2014/main" id="{4F70206C-28EA-4CA3-AA3D-4FB22A03C558}"/>
                  </a:ext>
                </a:extLst>
              </p:cNvPr>
              <p:cNvSpPr/>
              <p:nvPr/>
            </p:nvSpPr>
            <p:spPr>
              <a:xfrm rot="16200000" flipV="1">
                <a:off x="1880023" y="4911918"/>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pic>
          <p:nvPicPr>
            <p:cNvPr id="262" name="Picture 261">
              <a:extLst>
                <a:ext uri="{FF2B5EF4-FFF2-40B4-BE49-F238E27FC236}">
                  <a16:creationId xmlns:a16="http://schemas.microsoft.com/office/drawing/2014/main" id="{85401BCA-7509-4A83-AF86-A5319639FF3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59871" y="3855803"/>
              <a:ext cx="250963" cy="250963"/>
            </a:xfrm>
            <a:prstGeom prst="rect">
              <a:avLst/>
            </a:prstGeom>
            <a:ln>
              <a:noFill/>
            </a:ln>
          </p:spPr>
        </p:pic>
      </p:grpSp>
      <p:grpSp>
        <p:nvGrpSpPr>
          <p:cNvPr id="267" name="Group 266">
            <a:extLst>
              <a:ext uri="{FF2B5EF4-FFF2-40B4-BE49-F238E27FC236}">
                <a16:creationId xmlns:a16="http://schemas.microsoft.com/office/drawing/2014/main" id="{61E2B995-1B67-4E9D-A703-4E5EEE47D9D5}"/>
              </a:ext>
            </a:extLst>
          </p:cNvPr>
          <p:cNvGrpSpPr/>
          <p:nvPr/>
        </p:nvGrpSpPr>
        <p:grpSpPr>
          <a:xfrm>
            <a:off x="4594549" y="3138580"/>
            <a:ext cx="179248" cy="1267151"/>
            <a:chOff x="1759871" y="3052969"/>
            <a:chExt cx="250963" cy="1856630"/>
          </a:xfrm>
        </p:grpSpPr>
        <p:grpSp>
          <p:nvGrpSpPr>
            <p:cNvPr id="268" name="Group 267">
              <a:extLst>
                <a:ext uri="{FF2B5EF4-FFF2-40B4-BE49-F238E27FC236}">
                  <a16:creationId xmlns:a16="http://schemas.microsoft.com/office/drawing/2014/main" id="{5D11E9C1-E4B2-40FE-A2D8-1C01A10A8DC2}"/>
                </a:ext>
              </a:extLst>
            </p:cNvPr>
            <p:cNvGrpSpPr/>
            <p:nvPr/>
          </p:nvGrpSpPr>
          <p:grpSpPr>
            <a:xfrm>
              <a:off x="1771052" y="3052969"/>
              <a:ext cx="228601" cy="1856630"/>
              <a:chOff x="1788582" y="3192448"/>
              <a:chExt cx="228601" cy="1856630"/>
            </a:xfrm>
          </p:grpSpPr>
          <p:grpSp>
            <p:nvGrpSpPr>
              <p:cNvPr id="270" name="Group 269">
                <a:extLst>
                  <a:ext uri="{FF2B5EF4-FFF2-40B4-BE49-F238E27FC236}">
                    <a16:creationId xmlns:a16="http://schemas.microsoft.com/office/drawing/2014/main" id="{3D97238A-4E17-4D85-A2BD-BF706EF05BCF}"/>
                  </a:ext>
                </a:extLst>
              </p:cNvPr>
              <p:cNvGrpSpPr/>
              <p:nvPr/>
            </p:nvGrpSpPr>
            <p:grpSpPr>
              <a:xfrm>
                <a:off x="1788582" y="3192448"/>
                <a:ext cx="228600" cy="1856630"/>
                <a:chOff x="2476500" y="2804823"/>
                <a:chExt cx="228600" cy="1856630"/>
              </a:xfrm>
            </p:grpSpPr>
            <p:cxnSp>
              <p:nvCxnSpPr>
                <p:cNvPr id="272" name="Straight Connector 271">
                  <a:extLst>
                    <a:ext uri="{FF2B5EF4-FFF2-40B4-BE49-F238E27FC236}">
                      <a16:creationId xmlns:a16="http://schemas.microsoft.com/office/drawing/2014/main" id="{7C490798-7CA3-4234-B9B8-6D2B002B30A4}"/>
                    </a:ext>
                  </a:extLst>
                </p:cNvPr>
                <p:cNvCxnSpPr/>
                <p:nvPr/>
              </p:nvCxnSpPr>
              <p:spPr>
                <a:xfrm>
                  <a:off x="2590799" y="2804823"/>
                  <a:ext cx="0" cy="1856630"/>
                </a:xfrm>
                <a:prstGeom prst="line">
                  <a:avLst/>
                </a:prstGeom>
                <a:ln w="12700">
                  <a:solidFill>
                    <a:schemeClr val="tx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73" name="Left Bracket 272">
                  <a:extLst>
                    <a:ext uri="{FF2B5EF4-FFF2-40B4-BE49-F238E27FC236}">
                      <a16:creationId xmlns:a16="http://schemas.microsoft.com/office/drawing/2014/main" id="{4937A7F1-F116-4552-B84F-3531048A0DDC}"/>
                    </a:ext>
                  </a:extLst>
                </p:cNvPr>
                <p:cNvSpPr/>
                <p:nvPr/>
              </p:nvSpPr>
              <p:spPr>
                <a:xfrm rot="5400000">
                  <a:off x="2567940" y="2713383"/>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sp>
            <p:nvSpPr>
              <p:cNvPr id="271" name="Left Bracket 270">
                <a:extLst>
                  <a:ext uri="{FF2B5EF4-FFF2-40B4-BE49-F238E27FC236}">
                    <a16:creationId xmlns:a16="http://schemas.microsoft.com/office/drawing/2014/main" id="{3D97904D-45FA-4914-A596-9C8EBC027125}"/>
                  </a:ext>
                </a:extLst>
              </p:cNvPr>
              <p:cNvSpPr/>
              <p:nvPr/>
            </p:nvSpPr>
            <p:spPr>
              <a:xfrm rot="16200000" flipV="1">
                <a:off x="1880023" y="4911918"/>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pic>
          <p:nvPicPr>
            <p:cNvPr id="269" name="Picture 268">
              <a:extLst>
                <a:ext uri="{FF2B5EF4-FFF2-40B4-BE49-F238E27FC236}">
                  <a16:creationId xmlns:a16="http://schemas.microsoft.com/office/drawing/2014/main" id="{BA0AE1BB-8296-4BDD-A866-DDCB0F65D56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59871" y="3855803"/>
              <a:ext cx="250963" cy="250963"/>
            </a:xfrm>
            <a:prstGeom prst="rect">
              <a:avLst/>
            </a:prstGeom>
            <a:ln>
              <a:noFill/>
            </a:ln>
          </p:spPr>
        </p:pic>
      </p:grpSp>
      <p:grpSp>
        <p:nvGrpSpPr>
          <p:cNvPr id="274" name="Group 273">
            <a:extLst>
              <a:ext uri="{FF2B5EF4-FFF2-40B4-BE49-F238E27FC236}">
                <a16:creationId xmlns:a16="http://schemas.microsoft.com/office/drawing/2014/main" id="{BE3B6261-C9A1-48A9-A042-091D3CED51BF}"/>
              </a:ext>
            </a:extLst>
          </p:cNvPr>
          <p:cNvGrpSpPr/>
          <p:nvPr/>
        </p:nvGrpSpPr>
        <p:grpSpPr>
          <a:xfrm>
            <a:off x="4888231" y="3371460"/>
            <a:ext cx="179248" cy="955112"/>
            <a:chOff x="3000237" y="3281569"/>
            <a:chExt cx="250963" cy="1399430"/>
          </a:xfrm>
        </p:grpSpPr>
        <p:grpSp>
          <p:nvGrpSpPr>
            <p:cNvPr id="275" name="Group 274">
              <a:extLst>
                <a:ext uri="{FF2B5EF4-FFF2-40B4-BE49-F238E27FC236}">
                  <a16:creationId xmlns:a16="http://schemas.microsoft.com/office/drawing/2014/main" id="{4C8A77B4-DFA5-490A-B557-F6C89C890878}"/>
                </a:ext>
              </a:extLst>
            </p:cNvPr>
            <p:cNvGrpSpPr/>
            <p:nvPr/>
          </p:nvGrpSpPr>
          <p:grpSpPr>
            <a:xfrm>
              <a:off x="3011418" y="3281569"/>
              <a:ext cx="228601" cy="1399430"/>
              <a:chOff x="2938050" y="3369035"/>
              <a:chExt cx="228601" cy="1399430"/>
            </a:xfrm>
          </p:grpSpPr>
          <p:grpSp>
            <p:nvGrpSpPr>
              <p:cNvPr id="277" name="Group 276">
                <a:extLst>
                  <a:ext uri="{FF2B5EF4-FFF2-40B4-BE49-F238E27FC236}">
                    <a16:creationId xmlns:a16="http://schemas.microsoft.com/office/drawing/2014/main" id="{DAB8245D-9422-43C6-BC95-7BE907173C0F}"/>
                  </a:ext>
                </a:extLst>
              </p:cNvPr>
              <p:cNvGrpSpPr/>
              <p:nvPr/>
            </p:nvGrpSpPr>
            <p:grpSpPr>
              <a:xfrm>
                <a:off x="2938050" y="3369035"/>
                <a:ext cx="228600" cy="1399430"/>
                <a:chOff x="2919783" y="3253740"/>
                <a:chExt cx="228600" cy="1399430"/>
              </a:xfrm>
            </p:grpSpPr>
            <p:cxnSp>
              <p:nvCxnSpPr>
                <p:cNvPr id="279" name="Straight Connector 278">
                  <a:extLst>
                    <a:ext uri="{FF2B5EF4-FFF2-40B4-BE49-F238E27FC236}">
                      <a16:creationId xmlns:a16="http://schemas.microsoft.com/office/drawing/2014/main" id="{72EA592C-9812-4D3A-A550-1C8A5DD76EF9}"/>
                    </a:ext>
                  </a:extLst>
                </p:cNvPr>
                <p:cNvCxnSpPr/>
                <p:nvPr/>
              </p:nvCxnSpPr>
              <p:spPr>
                <a:xfrm>
                  <a:off x="3034082" y="3253740"/>
                  <a:ext cx="0" cy="1399430"/>
                </a:xfrm>
                <a:prstGeom prst="line">
                  <a:avLst/>
                </a:prstGeom>
                <a:ln w="12700">
                  <a:solidFill>
                    <a:schemeClr val="tx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80" name="Left Bracket 279">
                  <a:extLst>
                    <a:ext uri="{FF2B5EF4-FFF2-40B4-BE49-F238E27FC236}">
                      <a16:creationId xmlns:a16="http://schemas.microsoft.com/office/drawing/2014/main" id="{58170478-1B09-47EE-8752-00BDF5CCC52C}"/>
                    </a:ext>
                  </a:extLst>
                </p:cNvPr>
                <p:cNvSpPr/>
                <p:nvPr/>
              </p:nvSpPr>
              <p:spPr>
                <a:xfrm rot="5400000">
                  <a:off x="3011223" y="3162300"/>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sp>
            <p:nvSpPr>
              <p:cNvPr id="278" name="Left Bracket 277">
                <a:extLst>
                  <a:ext uri="{FF2B5EF4-FFF2-40B4-BE49-F238E27FC236}">
                    <a16:creationId xmlns:a16="http://schemas.microsoft.com/office/drawing/2014/main" id="{D89EB4CB-16F0-4641-954D-3381A74D92BA}"/>
                  </a:ext>
                </a:extLst>
              </p:cNvPr>
              <p:cNvSpPr/>
              <p:nvPr/>
            </p:nvSpPr>
            <p:spPr>
              <a:xfrm rot="16200000" flipV="1">
                <a:off x="3029491" y="4631305"/>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pic>
          <p:nvPicPr>
            <p:cNvPr id="276" name="Picture 275">
              <a:extLst>
                <a:ext uri="{FF2B5EF4-FFF2-40B4-BE49-F238E27FC236}">
                  <a16:creationId xmlns:a16="http://schemas.microsoft.com/office/drawing/2014/main" id="{81A52750-A5B3-43F5-92E7-C3D7BA5186B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00237" y="3855803"/>
              <a:ext cx="250963" cy="250963"/>
            </a:xfrm>
            <a:prstGeom prst="rect">
              <a:avLst/>
            </a:prstGeom>
          </p:spPr>
        </p:pic>
      </p:grpSp>
      <p:grpSp>
        <p:nvGrpSpPr>
          <p:cNvPr id="281" name="Group 280">
            <a:extLst>
              <a:ext uri="{FF2B5EF4-FFF2-40B4-BE49-F238E27FC236}">
                <a16:creationId xmlns:a16="http://schemas.microsoft.com/office/drawing/2014/main" id="{E84C99B8-D4C5-4FEE-9C47-32A66775CC14}"/>
              </a:ext>
            </a:extLst>
          </p:cNvPr>
          <p:cNvGrpSpPr/>
          <p:nvPr/>
        </p:nvGrpSpPr>
        <p:grpSpPr>
          <a:xfrm>
            <a:off x="5186264" y="3217904"/>
            <a:ext cx="179248" cy="955112"/>
            <a:chOff x="3000237" y="3281569"/>
            <a:chExt cx="250963" cy="1399430"/>
          </a:xfrm>
        </p:grpSpPr>
        <p:grpSp>
          <p:nvGrpSpPr>
            <p:cNvPr id="282" name="Group 281">
              <a:extLst>
                <a:ext uri="{FF2B5EF4-FFF2-40B4-BE49-F238E27FC236}">
                  <a16:creationId xmlns:a16="http://schemas.microsoft.com/office/drawing/2014/main" id="{EE991DC1-7CF0-4C8F-B95B-95C6E845925B}"/>
                </a:ext>
              </a:extLst>
            </p:cNvPr>
            <p:cNvGrpSpPr/>
            <p:nvPr/>
          </p:nvGrpSpPr>
          <p:grpSpPr>
            <a:xfrm>
              <a:off x="3011418" y="3281569"/>
              <a:ext cx="228601" cy="1399430"/>
              <a:chOff x="2938050" y="3369035"/>
              <a:chExt cx="228601" cy="1399430"/>
            </a:xfrm>
          </p:grpSpPr>
          <p:grpSp>
            <p:nvGrpSpPr>
              <p:cNvPr id="284" name="Group 283">
                <a:extLst>
                  <a:ext uri="{FF2B5EF4-FFF2-40B4-BE49-F238E27FC236}">
                    <a16:creationId xmlns:a16="http://schemas.microsoft.com/office/drawing/2014/main" id="{68310DE9-8A9A-49F2-A7A1-CC3E68A643CB}"/>
                  </a:ext>
                </a:extLst>
              </p:cNvPr>
              <p:cNvGrpSpPr/>
              <p:nvPr/>
            </p:nvGrpSpPr>
            <p:grpSpPr>
              <a:xfrm>
                <a:off x="2938050" y="3369035"/>
                <a:ext cx="228600" cy="1399430"/>
                <a:chOff x="2919783" y="3253740"/>
                <a:chExt cx="228600" cy="1399430"/>
              </a:xfrm>
            </p:grpSpPr>
            <p:cxnSp>
              <p:nvCxnSpPr>
                <p:cNvPr id="286" name="Straight Connector 285">
                  <a:extLst>
                    <a:ext uri="{FF2B5EF4-FFF2-40B4-BE49-F238E27FC236}">
                      <a16:creationId xmlns:a16="http://schemas.microsoft.com/office/drawing/2014/main" id="{19A25F8F-E0E8-4346-A820-D35F1FC42EFB}"/>
                    </a:ext>
                  </a:extLst>
                </p:cNvPr>
                <p:cNvCxnSpPr/>
                <p:nvPr/>
              </p:nvCxnSpPr>
              <p:spPr>
                <a:xfrm>
                  <a:off x="3034082" y="3253740"/>
                  <a:ext cx="0" cy="1399430"/>
                </a:xfrm>
                <a:prstGeom prst="line">
                  <a:avLst/>
                </a:prstGeom>
                <a:ln w="12700">
                  <a:solidFill>
                    <a:schemeClr val="tx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87" name="Left Bracket 286">
                  <a:extLst>
                    <a:ext uri="{FF2B5EF4-FFF2-40B4-BE49-F238E27FC236}">
                      <a16:creationId xmlns:a16="http://schemas.microsoft.com/office/drawing/2014/main" id="{92B3F5F0-C1DA-4DA2-B18A-D7D7F6D89685}"/>
                    </a:ext>
                  </a:extLst>
                </p:cNvPr>
                <p:cNvSpPr/>
                <p:nvPr/>
              </p:nvSpPr>
              <p:spPr>
                <a:xfrm rot="5400000">
                  <a:off x="3011223" y="3162300"/>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sp>
            <p:nvSpPr>
              <p:cNvPr id="285" name="Left Bracket 284">
                <a:extLst>
                  <a:ext uri="{FF2B5EF4-FFF2-40B4-BE49-F238E27FC236}">
                    <a16:creationId xmlns:a16="http://schemas.microsoft.com/office/drawing/2014/main" id="{C2F61ECF-91B1-4713-9CEB-DC2FC5B363FB}"/>
                  </a:ext>
                </a:extLst>
              </p:cNvPr>
              <p:cNvSpPr/>
              <p:nvPr/>
            </p:nvSpPr>
            <p:spPr>
              <a:xfrm rot="16200000" flipV="1">
                <a:off x="3029491" y="4631305"/>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pic>
          <p:nvPicPr>
            <p:cNvPr id="283" name="Picture 282">
              <a:extLst>
                <a:ext uri="{FF2B5EF4-FFF2-40B4-BE49-F238E27FC236}">
                  <a16:creationId xmlns:a16="http://schemas.microsoft.com/office/drawing/2014/main" id="{FFE4705B-2F93-4F78-AE25-DD31D19572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00237" y="3855803"/>
              <a:ext cx="250963" cy="250963"/>
            </a:xfrm>
            <a:prstGeom prst="rect">
              <a:avLst/>
            </a:prstGeom>
            <a:ln>
              <a:noFill/>
            </a:ln>
          </p:spPr>
        </p:pic>
      </p:grpSp>
      <p:grpSp>
        <p:nvGrpSpPr>
          <p:cNvPr id="288" name="Group 287">
            <a:extLst>
              <a:ext uri="{FF2B5EF4-FFF2-40B4-BE49-F238E27FC236}">
                <a16:creationId xmlns:a16="http://schemas.microsoft.com/office/drawing/2014/main" id="{9000D72A-30BB-41D2-829E-1C0770E3A0A1}"/>
              </a:ext>
            </a:extLst>
          </p:cNvPr>
          <p:cNvGrpSpPr/>
          <p:nvPr/>
        </p:nvGrpSpPr>
        <p:grpSpPr>
          <a:xfrm>
            <a:off x="5766339" y="2923318"/>
            <a:ext cx="179248" cy="955112"/>
            <a:chOff x="3000237" y="3281569"/>
            <a:chExt cx="250963" cy="1399430"/>
          </a:xfrm>
        </p:grpSpPr>
        <p:grpSp>
          <p:nvGrpSpPr>
            <p:cNvPr id="289" name="Group 288">
              <a:extLst>
                <a:ext uri="{FF2B5EF4-FFF2-40B4-BE49-F238E27FC236}">
                  <a16:creationId xmlns:a16="http://schemas.microsoft.com/office/drawing/2014/main" id="{5824B61E-844E-4497-94E6-0CF1D5799051}"/>
                </a:ext>
              </a:extLst>
            </p:cNvPr>
            <p:cNvGrpSpPr/>
            <p:nvPr/>
          </p:nvGrpSpPr>
          <p:grpSpPr>
            <a:xfrm>
              <a:off x="3011418" y="3281569"/>
              <a:ext cx="228601" cy="1399430"/>
              <a:chOff x="2938050" y="3369035"/>
              <a:chExt cx="228601" cy="1399430"/>
            </a:xfrm>
          </p:grpSpPr>
          <p:grpSp>
            <p:nvGrpSpPr>
              <p:cNvPr id="291" name="Group 290">
                <a:extLst>
                  <a:ext uri="{FF2B5EF4-FFF2-40B4-BE49-F238E27FC236}">
                    <a16:creationId xmlns:a16="http://schemas.microsoft.com/office/drawing/2014/main" id="{5896A6F7-4E5F-47D9-8B78-D00DDD8D00F6}"/>
                  </a:ext>
                </a:extLst>
              </p:cNvPr>
              <p:cNvGrpSpPr/>
              <p:nvPr/>
            </p:nvGrpSpPr>
            <p:grpSpPr>
              <a:xfrm>
                <a:off x="2938050" y="3369035"/>
                <a:ext cx="228600" cy="1399430"/>
                <a:chOff x="2919783" y="3253740"/>
                <a:chExt cx="228600" cy="1399430"/>
              </a:xfrm>
            </p:grpSpPr>
            <p:cxnSp>
              <p:nvCxnSpPr>
                <p:cNvPr id="293" name="Straight Connector 292">
                  <a:extLst>
                    <a:ext uri="{FF2B5EF4-FFF2-40B4-BE49-F238E27FC236}">
                      <a16:creationId xmlns:a16="http://schemas.microsoft.com/office/drawing/2014/main" id="{0AD2E908-3B2E-4B36-A1EE-FFBFF9DC32EB}"/>
                    </a:ext>
                  </a:extLst>
                </p:cNvPr>
                <p:cNvCxnSpPr/>
                <p:nvPr/>
              </p:nvCxnSpPr>
              <p:spPr>
                <a:xfrm>
                  <a:off x="3034082" y="3253740"/>
                  <a:ext cx="0" cy="1399430"/>
                </a:xfrm>
                <a:prstGeom prst="line">
                  <a:avLst/>
                </a:prstGeom>
                <a:ln w="12700">
                  <a:solidFill>
                    <a:schemeClr val="tx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94" name="Left Bracket 293">
                  <a:extLst>
                    <a:ext uri="{FF2B5EF4-FFF2-40B4-BE49-F238E27FC236}">
                      <a16:creationId xmlns:a16="http://schemas.microsoft.com/office/drawing/2014/main" id="{D59AE174-48DE-4B1E-ABB3-7E964D1FD72F}"/>
                    </a:ext>
                  </a:extLst>
                </p:cNvPr>
                <p:cNvSpPr/>
                <p:nvPr/>
              </p:nvSpPr>
              <p:spPr>
                <a:xfrm rot="5400000">
                  <a:off x="3011223" y="3162300"/>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sp>
            <p:nvSpPr>
              <p:cNvPr id="292" name="Left Bracket 291">
                <a:extLst>
                  <a:ext uri="{FF2B5EF4-FFF2-40B4-BE49-F238E27FC236}">
                    <a16:creationId xmlns:a16="http://schemas.microsoft.com/office/drawing/2014/main" id="{F62B3DE8-C2C9-41FA-99AF-D3C09A4FA421}"/>
                  </a:ext>
                </a:extLst>
              </p:cNvPr>
              <p:cNvSpPr/>
              <p:nvPr/>
            </p:nvSpPr>
            <p:spPr>
              <a:xfrm rot="16200000" flipV="1">
                <a:off x="3029491" y="4631305"/>
                <a:ext cx="45719" cy="228600"/>
              </a:xfrm>
              <a:prstGeom prst="leftBracket">
                <a:avLst/>
              </a:prstGeom>
              <a:ln w="12700">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675">
                  <a:solidFill>
                    <a:srgbClr val="FFFFFF"/>
                  </a:solidFill>
                  <a:latin typeface="Arial"/>
                </a:endParaRPr>
              </a:p>
            </p:txBody>
          </p:sp>
        </p:grpSp>
        <p:pic>
          <p:nvPicPr>
            <p:cNvPr id="290" name="Picture 289">
              <a:extLst>
                <a:ext uri="{FF2B5EF4-FFF2-40B4-BE49-F238E27FC236}">
                  <a16:creationId xmlns:a16="http://schemas.microsoft.com/office/drawing/2014/main" id="{0E355717-3AB1-479D-BEAB-BFC40B2A6B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00237" y="3855803"/>
              <a:ext cx="250963" cy="250963"/>
            </a:xfrm>
            <a:prstGeom prst="rect">
              <a:avLst/>
            </a:prstGeom>
            <a:ln>
              <a:noFill/>
            </a:ln>
          </p:spPr>
        </p:pic>
      </p:grpSp>
      <p:cxnSp>
        <p:nvCxnSpPr>
          <p:cNvPr id="295" name="Straight Connector 294">
            <a:extLst>
              <a:ext uri="{FF2B5EF4-FFF2-40B4-BE49-F238E27FC236}">
                <a16:creationId xmlns:a16="http://schemas.microsoft.com/office/drawing/2014/main" id="{AF16C721-9D5D-4D9F-8F45-2C02A609EDD0}"/>
              </a:ext>
            </a:extLst>
          </p:cNvPr>
          <p:cNvCxnSpPr/>
          <p:nvPr/>
        </p:nvCxnSpPr>
        <p:spPr>
          <a:xfrm>
            <a:off x="8515829" y="5813120"/>
            <a:ext cx="0" cy="111398"/>
          </a:xfrm>
          <a:prstGeom prst="line">
            <a:avLst/>
          </a:prstGeom>
          <a:ln w="28575">
            <a:solidFill>
              <a:srgbClr val="5E6E66"/>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E1F73F5F-48E6-43DD-B4BB-9010F88BF5FA}"/>
              </a:ext>
            </a:extLst>
          </p:cNvPr>
          <p:cNvCxnSpPr/>
          <p:nvPr/>
        </p:nvCxnSpPr>
        <p:spPr>
          <a:xfrm>
            <a:off x="8801579" y="5813120"/>
            <a:ext cx="0" cy="111398"/>
          </a:xfrm>
          <a:prstGeom prst="line">
            <a:avLst/>
          </a:prstGeom>
          <a:ln w="28575">
            <a:solidFill>
              <a:srgbClr val="5E6E66"/>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E1FF4232-1009-4F7E-83F1-7B2ACDA6B63A}"/>
              </a:ext>
            </a:extLst>
          </p:cNvPr>
          <p:cNvCxnSpPr/>
          <p:nvPr/>
        </p:nvCxnSpPr>
        <p:spPr>
          <a:xfrm>
            <a:off x="9077804" y="5813120"/>
            <a:ext cx="0" cy="111398"/>
          </a:xfrm>
          <a:prstGeom prst="line">
            <a:avLst/>
          </a:prstGeom>
          <a:ln w="28575">
            <a:solidFill>
              <a:srgbClr val="5E6E66"/>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49F196B1-FF90-40C7-9C1A-0A38A7B55FA0}"/>
              </a:ext>
            </a:extLst>
          </p:cNvPr>
          <p:cNvCxnSpPr/>
          <p:nvPr/>
        </p:nvCxnSpPr>
        <p:spPr>
          <a:xfrm>
            <a:off x="9382604" y="5806053"/>
            <a:ext cx="0" cy="111398"/>
          </a:xfrm>
          <a:prstGeom prst="line">
            <a:avLst/>
          </a:prstGeom>
          <a:ln w="28575">
            <a:solidFill>
              <a:srgbClr val="5E6E66"/>
            </a:solidFill>
          </a:ln>
        </p:spPr>
        <p:style>
          <a:lnRef idx="1">
            <a:schemeClr val="accent1"/>
          </a:lnRef>
          <a:fillRef idx="0">
            <a:schemeClr val="accent1"/>
          </a:fillRef>
          <a:effectRef idx="0">
            <a:schemeClr val="accent1"/>
          </a:effectRef>
          <a:fontRef idx="minor">
            <a:schemeClr val="tx1"/>
          </a:fontRef>
        </p:style>
      </p:cxnSp>
      <p:grpSp>
        <p:nvGrpSpPr>
          <p:cNvPr id="300" name="Group 299">
            <a:extLst>
              <a:ext uri="{FF2B5EF4-FFF2-40B4-BE49-F238E27FC236}">
                <a16:creationId xmlns:a16="http://schemas.microsoft.com/office/drawing/2014/main" id="{5FFEAE56-6BDB-40B5-BAE0-D974626240D0}"/>
              </a:ext>
            </a:extLst>
          </p:cNvPr>
          <p:cNvGrpSpPr/>
          <p:nvPr/>
        </p:nvGrpSpPr>
        <p:grpSpPr>
          <a:xfrm>
            <a:off x="11237424" y="6363196"/>
            <a:ext cx="702404" cy="254197"/>
            <a:chOff x="10507509" y="643972"/>
            <a:chExt cx="668491" cy="254197"/>
          </a:xfrm>
        </p:grpSpPr>
        <p:sp>
          <p:nvSpPr>
            <p:cNvPr id="301" name="Rectangle 300">
              <a:extLst>
                <a:ext uri="{FF2B5EF4-FFF2-40B4-BE49-F238E27FC236}">
                  <a16:creationId xmlns:a16="http://schemas.microsoft.com/office/drawing/2014/main" id="{5CF7B86C-5D0E-48EA-904F-084EE7F61BB7}"/>
                </a:ext>
              </a:extLst>
            </p:cNvPr>
            <p:cNvSpPr/>
            <p:nvPr/>
          </p:nvSpPr>
          <p:spPr>
            <a:xfrm>
              <a:off x="10507509" y="643972"/>
              <a:ext cx="668491" cy="254197"/>
            </a:xfrm>
            <a:prstGeom prst="rect">
              <a:avLst/>
            </a:prstGeom>
            <a:solidFill>
              <a:srgbClr val="FFFFFF"/>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400">
                  <a:solidFill>
                    <a:schemeClr val="tx1"/>
                  </a:solidFill>
                  <a:hlinkClick r:id="rId6" action="ppaction://hlinksldjump"/>
                </a:rPr>
                <a:t>Back</a:t>
              </a:r>
              <a:endParaRPr lang="en-US" sz="1400">
                <a:solidFill>
                  <a:schemeClr val="tx1"/>
                </a:solidFill>
              </a:endParaRPr>
            </a:p>
          </p:txBody>
        </p:sp>
        <p:pic>
          <p:nvPicPr>
            <p:cNvPr id="302" name="Picture 301">
              <a:extLst>
                <a:ext uri="{FF2B5EF4-FFF2-40B4-BE49-F238E27FC236}">
                  <a16:creationId xmlns:a16="http://schemas.microsoft.com/office/drawing/2014/main" id="{7192F919-DC5D-4AAA-9D99-E7499222C08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537677" y="697739"/>
              <a:ext cx="154634" cy="157226"/>
            </a:xfrm>
            <a:prstGeom prst="rect">
              <a:avLst/>
            </a:prstGeom>
          </p:spPr>
        </p:pic>
      </p:grpSp>
      <p:sp>
        <p:nvSpPr>
          <p:cNvPr id="2" name="TextBox 1">
            <a:extLst>
              <a:ext uri="{FF2B5EF4-FFF2-40B4-BE49-F238E27FC236}">
                <a16:creationId xmlns:a16="http://schemas.microsoft.com/office/drawing/2014/main" id="{37FE2004-E752-425F-8D42-E44BB3E30C48}"/>
              </a:ext>
            </a:extLst>
          </p:cNvPr>
          <p:cNvSpPr txBox="1"/>
          <p:nvPr/>
        </p:nvSpPr>
        <p:spPr>
          <a:xfrm>
            <a:off x="9887208" y="2439818"/>
            <a:ext cx="1806172" cy="1323439"/>
          </a:xfrm>
          <a:prstGeom prst="rect">
            <a:avLst/>
          </a:prstGeom>
          <a:noFill/>
        </p:spPr>
        <p:txBody>
          <a:bodyPr wrap="square" rtlCol="0">
            <a:spAutoFit/>
          </a:bodyPr>
          <a:lstStyle/>
          <a:p>
            <a:pPr algn="ctr"/>
            <a:r>
              <a:rPr lang="en-US" sz="2000" b="1" dirty="0"/>
              <a:t>Mean RIT 205</a:t>
            </a:r>
          </a:p>
          <a:p>
            <a:pPr algn="ctr"/>
            <a:endParaRPr lang="en-US" sz="2000" b="1" dirty="0"/>
          </a:p>
          <a:p>
            <a:pPr algn="ctr"/>
            <a:r>
              <a:rPr lang="en-US" sz="2000" b="1" dirty="0"/>
              <a:t>RIT Range</a:t>
            </a:r>
          </a:p>
          <a:p>
            <a:pPr algn="ctr"/>
            <a:r>
              <a:rPr lang="en-US" sz="2000" b="1" dirty="0"/>
              <a:t>202-205-208</a:t>
            </a:r>
          </a:p>
        </p:txBody>
      </p:sp>
    </p:spTree>
    <p:extLst>
      <p:ext uri="{BB962C8B-B14F-4D97-AF65-F5344CB8AC3E}">
        <p14:creationId xmlns:p14="http://schemas.microsoft.com/office/powerpoint/2010/main" val="220234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58282" y="457684"/>
            <a:ext cx="10381466" cy="6400316"/>
          </a:xfrm>
          <a:prstGeom prst="rect">
            <a:avLst/>
          </a:prstGeom>
        </p:spPr>
      </p:pic>
      <p:sp>
        <p:nvSpPr>
          <p:cNvPr id="3" name="Title 2"/>
          <p:cNvSpPr>
            <a:spLocks noGrp="1"/>
          </p:cNvSpPr>
          <p:nvPr>
            <p:ph type="title"/>
          </p:nvPr>
        </p:nvSpPr>
        <p:spPr/>
        <p:txBody>
          <a:bodyPr/>
          <a:lstStyle/>
          <a:p>
            <a:r>
              <a:rPr lang="en-US"/>
              <a:t>Normative Data: Bringing Context </a:t>
            </a:r>
            <a:br>
              <a:rPr lang="en-US"/>
            </a:br>
            <a:r>
              <a:rPr lang="en-US"/>
              <a:t>to the Data</a:t>
            </a:r>
          </a:p>
        </p:txBody>
      </p:sp>
      <p:sp>
        <p:nvSpPr>
          <p:cNvPr id="2" name="Content Placeholder 1"/>
          <p:cNvSpPr>
            <a:spLocks noGrp="1"/>
          </p:cNvSpPr>
          <p:nvPr>
            <p:ph type="body" sz="quarter" idx="21"/>
          </p:nvPr>
        </p:nvSpPr>
        <p:spPr>
          <a:xfrm>
            <a:off x="720725" y="1819275"/>
            <a:ext cx="4454780" cy="3921125"/>
          </a:xfrm>
        </p:spPr>
        <p:txBody>
          <a:bodyPr/>
          <a:lstStyle/>
          <a:p>
            <a:r>
              <a:rPr lang="en-US"/>
              <a:t>Grade-level norms</a:t>
            </a:r>
          </a:p>
          <a:p>
            <a:pPr lvl="1"/>
            <a:r>
              <a:rPr lang="en-US"/>
              <a:t>Typical performance </a:t>
            </a:r>
          </a:p>
          <a:p>
            <a:pPr lvl="1"/>
            <a:r>
              <a:rPr lang="en-US"/>
              <a:t>Beginning, middle, and end of year</a:t>
            </a:r>
          </a:p>
          <a:p>
            <a:endParaRPr lang="en-US"/>
          </a:p>
          <a:p>
            <a:pPr marL="0" indent="0">
              <a:buNone/>
            </a:pPr>
            <a:endParaRPr lang="en-US"/>
          </a:p>
        </p:txBody>
      </p:sp>
      <p:pic>
        <p:nvPicPr>
          <p:cNvPr id="6" name="nwea-graphite-large-rgb.png"/>
          <p:cNvPicPr>
            <a:picLocks noChangeAspect="1"/>
          </p:cNvPicPr>
          <p:nvPr/>
        </p:nvPicPr>
        <p:blipFill>
          <a:blip r:embed="rId4">
            <a:extLst/>
          </a:blip>
          <a:stretch>
            <a:fillRect/>
          </a:stretch>
        </p:blipFill>
        <p:spPr>
          <a:xfrm>
            <a:off x="178800" y="6421513"/>
            <a:ext cx="961602" cy="281653"/>
          </a:xfrm>
          <a:prstGeom prst="rect">
            <a:avLst/>
          </a:prstGeom>
          <a:ln w="12700">
            <a:miter lim="400000"/>
          </a:ln>
        </p:spPr>
      </p:pic>
      <p:pic>
        <p:nvPicPr>
          <p:cNvPr id="5" name="Picture 4"/>
          <p:cNvPicPr>
            <a:picLocks noChangeAspect="1"/>
          </p:cNvPicPr>
          <p:nvPr/>
        </p:nvPicPr>
        <p:blipFill>
          <a:blip r:embed="rId5"/>
          <a:stretch>
            <a:fillRect/>
          </a:stretch>
        </p:blipFill>
        <p:spPr>
          <a:xfrm>
            <a:off x="5324873" y="1211096"/>
            <a:ext cx="5878673" cy="5104303"/>
          </a:xfrm>
          <a:prstGeom prst="rect">
            <a:avLst/>
          </a:prstGeom>
        </p:spPr>
      </p:pic>
      <p:grpSp>
        <p:nvGrpSpPr>
          <p:cNvPr id="23" name="Group 22"/>
          <p:cNvGrpSpPr/>
          <p:nvPr/>
        </p:nvGrpSpPr>
        <p:grpSpPr>
          <a:xfrm>
            <a:off x="11009372" y="6355080"/>
            <a:ext cx="940439" cy="254197"/>
            <a:chOff x="11009372" y="6355080"/>
            <a:chExt cx="940439" cy="254197"/>
          </a:xfrm>
        </p:grpSpPr>
        <p:grpSp>
          <p:nvGrpSpPr>
            <p:cNvPr id="8" name="Group 7"/>
            <p:cNvGrpSpPr/>
            <p:nvPr/>
          </p:nvGrpSpPr>
          <p:grpSpPr>
            <a:xfrm>
              <a:off x="11009372" y="6355080"/>
              <a:ext cx="940439" cy="254197"/>
              <a:chOff x="10507512" y="643972"/>
              <a:chExt cx="895033" cy="254197"/>
            </a:xfrm>
          </p:grpSpPr>
          <p:pic>
            <p:nvPicPr>
              <p:cNvPr id="11" name="Picture 10"/>
              <p:cNvPicPr>
                <a:picLocks noChangeAspect="1"/>
              </p:cNvPicPr>
              <p:nvPr/>
            </p:nvPicPr>
            <p:blipFill>
              <a:blip r:embed="rId6">
                <a:extLst>
                  <a:ext uri="{28A0092B-C50C-407E-A947-70E740481C1C}">
                    <a14:useLocalDpi xmlns:a14="http://schemas.microsoft.com/office/drawing/2010/main"/>
                  </a:ext>
                </a:extLst>
              </a:blip>
              <a:stretch>
                <a:fillRect/>
              </a:stretch>
            </p:blipFill>
            <p:spPr>
              <a:xfrm rot="10800000">
                <a:off x="10537677" y="694597"/>
                <a:ext cx="154634" cy="157226"/>
              </a:xfrm>
              <a:prstGeom prst="rect">
                <a:avLst/>
              </a:prstGeom>
            </p:spPr>
          </p:pic>
          <p:sp>
            <p:nvSpPr>
              <p:cNvPr id="9" name="Rectangle 8">
                <a:hlinkClick r:id="rId7" action="ppaction://hlinksldjump"/>
              </p:cNvPr>
              <p:cNvSpPr/>
              <p:nvPr/>
            </p:nvSpPr>
            <p:spPr>
              <a:xfrm>
                <a:off x="10507512" y="643972"/>
                <a:ext cx="895033" cy="254197"/>
              </a:xfrm>
              <a:prstGeom prst="rect">
                <a:avLst/>
              </a:prstGeom>
              <a:solidFill>
                <a:srgbClr val="FFFFFF"/>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400">
                    <a:solidFill>
                      <a:schemeClr val="tx1"/>
                    </a:solidFill>
                    <a:hlinkClick r:id="rId7" action="ppaction://hlinksldjump"/>
                  </a:rPr>
                  <a:t>Forward</a:t>
                </a:r>
                <a:endParaRPr lang="en-US" sz="1400">
                  <a:solidFill>
                    <a:schemeClr val="tx1"/>
                  </a:solidFill>
                </a:endParaRPr>
              </a:p>
            </p:txBody>
          </p:sp>
        </p:grpSp>
        <p:pic>
          <p:nvPicPr>
            <p:cNvPr id="13" name="Picture 12"/>
            <p:cNvPicPr>
              <a:picLocks noChangeAspect="1"/>
            </p:cNvPicPr>
            <p:nvPr/>
          </p:nvPicPr>
          <p:blipFill>
            <a:blip r:embed="rId6">
              <a:extLst>
                <a:ext uri="{28A0092B-C50C-407E-A947-70E740481C1C}">
                  <a14:useLocalDpi xmlns:a14="http://schemas.microsoft.com/office/drawing/2010/main"/>
                </a:ext>
              </a:extLst>
            </a:blip>
            <a:stretch>
              <a:fillRect/>
            </a:stretch>
          </p:blipFill>
          <p:spPr>
            <a:xfrm rot="10800000">
              <a:off x="11027067" y="6407244"/>
              <a:ext cx="162479" cy="157226"/>
            </a:xfrm>
            <a:prstGeom prst="rect">
              <a:avLst/>
            </a:prstGeom>
          </p:spPr>
        </p:pic>
      </p:grpSp>
    </p:spTree>
    <p:extLst>
      <p:ext uri="{BB962C8B-B14F-4D97-AF65-F5344CB8AC3E}">
        <p14:creationId xmlns:p14="http://schemas.microsoft.com/office/powerpoint/2010/main" val="335096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 presetClass="exit" presetSubtype="0" fill="hold" nodeType="withEffect">
                                  <p:stCondLst>
                                    <p:cond delay="0"/>
                                  </p:stCondLst>
                                  <p:childTnLst>
                                    <p:set>
                                      <p:cBhvr>
                                        <p:cTn id="9" dur="1" fill="hold">
                                          <p:stCondLst>
                                            <p:cond delay="0"/>
                                          </p:stCondLst>
                                        </p:cTn>
                                        <p:tgtEl>
                                          <p:spTgt spid="4"/>
                                        </p:tgtEl>
                                        <p:attrNameLst>
                                          <p:attrName>style.visibility</p:attrName>
                                        </p:attrNameLst>
                                      </p:cBhvr>
                                      <p:to>
                                        <p:strVal val="hidden"/>
                                      </p:to>
                                    </p:se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le 2"/>
          <p:cNvSpPr>
            <a:spLocks noGrp="1"/>
          </p:cNvSpPr>
          <p:nvPr>
            <p:ph type="title"/>
          </p:nvPr>
        </p:nvSpPr>
        <p:spPr/>
        <p:txBody>
          <a:bodyPr/>
          <a:lstStyle/>
          <a:p>
            <a:r>
              <a:rPr lang="en-US"/>
              <a:t>NWEA Research</a:t>
            </a:r>
          </a:p>
        </p:txBody>
      </p:sp>
      <p:sp>
        <p:nvSpPr>
          <p:cNvPr id="13" name="Content Placeholder 1"/>
          <p:cNvSpPr>
            <a:spLocks noGrp="1"/>
          </p:cNvSpPr>
          <p:nvPr>
            <p:ph type="body" sz="quarter" idx="21"/>
          </p:nvPr>
        </p:nvSpPr>
        <p:spPr/>
        <p:txBody>
          <a:bodyPr>
            <a:noAutofit/>
          </a:bodyPr>
          <a:lstStyle/>
          <a:p>
            <a:r>
              <a:rPr lang="en-US"/>
              <a:t>What are expected RIT scores and RIT growth?</a:t>
            </a:r>
          </a:p>
          <a:p>
            <a:r>
              <a:rPr lang="en-US"/>
              <a:t>Normative data, grades K–11</a:t>
            </a:r>
          </a:p>
          <a:p>
            <a:r>
              <a:rPr lang="en-US"/>
              <a:t>Scale alignment studies </a:t>
            </a:r>
          </a:p>
          <a:p>
            <a:pPr lvl="1"/>
            <a:r>
              <a:rPr lang="en-US"/>
              <a:t>Align RIT scale with state proficiency benchmarks</a:t>
            </a:r>
          </a:p>
          <a:p>
            <a:r>
              <a:rPr lang="en-US"/>
              <a:t>NWEA Blueprints</a:t>
            </a:r>
          </a:p>
        </p:txBody>
      </p:sp>
      <p:sp>
        <p:nvSpPr>
          <p:cNvPr id="15" name="Line 4"/>
          <p:cNvSpPr>
            <a:spLocks noChangeShapeType="1"/>
          </p:cNvSpPr>
          <p:nvPr/>
        </p:nvSpPr>
        <p:spPr bwMode="auto">
          <a:xfrm flipV="1">
            <a:off x="2770267" y="1919758"/>
            <a:ext cx="1524000" cy="311408"/>
          </a:xfrm>
          <a:prstGeom prst="line">
            <a:avLst/>
          </a:prstGeom>
          <a:noFill/>
          <a:ln w="57150">
            <a:solidFill>
              <a:srgbClr val="2C9D64"/>
            </a:solidFill>
            <a:round/>
            <a:headEnd/>
            <a:tailEnd/>
          </a:ln>
          <a:extLst>
            <a:ext uri="{909E8E84-426E-40dd-AFC4-6F175D3DCCD1}">
              <a14:hiddenFill xmlns="" xmlns:a14="http://schemas.microsoft.com/office/drawing/2010/main">
                <a:noFill/>
              </a14:hiddenFill>
            </a:ext>
          </a:extLst>
        </p:spPr>
        <p:txBody>
          <a:bodyPr/>
          <a:lstStyle/>
          <a:p>
            <a:endParaRPr lang="en-US">
              <a:solidFill>
                <a:srgbClr val="2C9D64"/>
              </a:solidFill>
            </a:endParaRPr>
          </a:p>
        </p:txBody>
      </p:sp>
      <p:sp>
        <p:nvSpPr>
          <p:cNvPr id="16" name="Text Box 5"/>
          <p:cNvSpPr txBox="1">
            <a:spLocks noChangeArrowheads="1"/>
          </p:cNvSpPr>
          <p:nvPr/>
        </p:nvSpPr>
        <p:spPr bwMode="auto">
          <a:xfrm rot="20947378">
            <a:off x="1801152" y="1386361"/>
            <a:ext cx="3352800" cy="584776"/>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200">
                <a:solidFill>
                  <a:srgbClr val="2C9D64"/>
                </a:solidFill>
                <a:latin typeface="Arial"/>
                <a:cs typeface="Arial"/>
              </a:rPr>
              <a:t>typical</a:t>
            </a:r>
          </a:p>
        </p:txBody>
      </p:sp>
      <p:pic>
        <p:nvPicPr>
          <p:cNvPr id="9" name="nwea-graphite-large-rgb.png"/>
          <p:cNvPicPr>
            <a:picLocks noChangeAspect="1"/>
          </p:cNvPicPr>
          <p:nvPr/>
        </p:nvPicPr>
        <p:blipFill>
          <a:blip r:embed="rId3">
            <a:extLst/>
          </a:blip>
          <a:stretch>
            <a:fillRect/>
          </a:stretch>
        </p:blipFill>
        <p:spPr>
          <a:xfrm>
            <a:off x="178800" y="6421513"/>
            <a:ext cx="961602" cy="281653"/>
          </a:xfrm>
          <a:prstGeom prst="rect">
            <a:avLst/>
          </a:prstGeom>
          <a:ln w="12700">
            <a:miter lim="400000"/>
          </a:ln>
        </p:spPr>
      </p:pic>
      <p:grpSp>
        <p:nvGrpSpPr>
          <p:cNvPr id="17" name="Group 16"/>
          <p:cNvGrpSpPr/>
          <p:nvPr/>
        </p:nvGrpSpPr>
        <p:grpSpPr>
          <a:xfrm>
            <a:off x="11237424" y="6363196"/>
            <a:ext cx="702404" cy="254197"/>
            <a:chOff x="10507509" y="643972"/>
            <a:chExt cx="668491" cy="254197"/>
          </a:xfrm>
        </p:grpSpPr>
        <p:sp>
          <p:nvSpPr>
            <p:cNvPr id="18" name="Rectangle 17"/>
            <p:cNvSpPr/>
            <p:nvPr/>
          </p:nvSpPr>
          <p:spPr>
            <a:xfrm>
              <a:off x="10507509" y="643972"/>
              <a:ext cx="668491" cy="254197"/>
            </a:xfrm>
            <a:prstGeom prst="rect">
              <a:avLst/>
            </a:prstGeom>
            <a:solidFill>
              <a:srgbClr val="FFFFFF"/>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400">
                  <a:solidFill>
                    <a:schemeClr val="tx1"/>
                  </a:solidFill>
                  <a:hlinkClick r:id="rId4" action="ppaction://hlinksldjump"/>
                </a:rPr>
                <a:t>Back</a:t>
              </a:r>
              <a:endParaRPr lang="en-US" sz="1400">
                <a:solidFill>
                  <a:schemeClr val="tx1"/>
                </a:solidFill>
              </a:endParaRPr>
            </a:p>
          </p:txBody>
        </p:sp>
        <p:pic>
          <p:nvPicPr>
            <p:cNvPr id="19" name="Picture 1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537677" y="697739"/>
              <a:ext cx="154634" cy="157226"/>
            </a:xfrm>
            <a:prstGeom prst="rect">
              <a:avLst/>
            </a:prstGeom>
          </p:spPr>
        </p:pic>
      </p:grpSp>
    </p:spTree>
    <p:extLst>
      <p:ext uri="{BB962C8B-B14F-4D97-AF65-F5344CB8AC3E}">
        <p14:creationId xmlns:p14="http://schemas.microsoft.com/office/powerpoint/2010/main" val="168405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upRight)">
                                      <p:cBhvr>
                                        <p:cTn id="7" dur="500"/>
                                        <p:tgtEl>
                                          <p:spTgt spid="15"/>
                                        </p:tgtEl>
                                      </p:cBhvr>
                                    </p:animEffect>
                                  </p:childTnLst>
                                </p:cTn>
                              </p:par>
                            </p:childTnLst>
                          </p:cTn>
                        </p:par>
                        <p:par>
                          <p:cTn id="8" fill="hold">
                            <p:stCondLst>
                              <p:cond delay="500"/>
                            </p:stCondLst>
                            <p:childTnLst>
                              <p:par>
                                <p:cTn id="9" presetID="1" presetClass="entr" presetSubtype="0" fill="hold" grpId="0" nodeType="afterEffect">
                                  <p:stCondLst>
                                    <p:cond delay="0"/>
                                  </p:stCondLst>
                                  <p:iterate type="lt">
                                    <p:tmAbs val="75"/>
                                  </p:iterate>
                                  <p:childTnLst>
                                    <p:set>
                                      <p:cBhvr>
                                        <p:cTn id="10" dur="1" fill="hold">
                                          <p:stCondLst>
                                            <p:cond delay="74"/>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77C88-481B-4D67-A86E-2795244AB802}"/>
              </a:ext>
            </a:extLst>
          </p:cNvPr>
          <p:cNvSpPr>
            <a:spLocks noGrp="1"/>
          </p:cNvSpPr>
          <p:nvPr>
            <p:ph type="title"/>
          </p:nvPr>
        </p:nvSpPr>
        <p:spPr/>
        <p:txBody>
          <a:bodyPr/>
          <a:lstStyle/>
          <a:p>
            <a:r>
              <a:rPr lang="en-US" dirty="0"/>
              <a:t>Getting Started</a:t>
            </a:r>
          </a:p>
        </p:txBody>
      </p:sp>
      <p:sp>
        <p:nvSpPr>
          <p:cNvPr id="6" name="Text Placeholder 5"/>
          <p:cNvSpPr>
            <a:spLocks noGrp="1"/>
          </p:cNvSpPr>
          <p:nvPr>
            <p:ph type="body" sz="quarter" idx="21"/>
          </p:nvPr>
        </p:nvSpPr>
        <p:spPr>
          <a:xfrm>
            <a:off x="720725" y="1524813"/>
            <a:ext cx="5154739" cy="3713614"/>
          </a:xfrm>
        </p:spPr>
        <p:txBody>
          <a:bodyPr>
            <a:normAutofit/>
          </a:bodyPr>
          <a:lstStyle/>
          <a:p>
            <a:pPr marL="0" indent="0">
              <a:buNone/>
            </a:pPr>
            <a:r>
              <a:rPr lang="en-US" b="1" dirty="0"/>
              <a:t>Welcome</a:t>
            </a:r>
          </a:p>
          <a:p>
            <a:pPr>
              <a:spcAft>
                <a:spcPts val="1800"/>
              </a:spcAft>
            </a:pPr>
            <a:r>
              <a:rPr lang="en-US" dirty="0"/>
              <a:t>Introductions</a:t>
            </a:r>
          </a:p>
          <a:p>
            <a:pPr>
              <a:spcAft>
                <a:spcPts val="1800"/>
              </a:spcAft>
            </a:pPr>
            <a:r>
              <a:rPr lang="en-US" dirty="0"/>
              <a:t>Review the shared agenda</a:t>
            </a:r>
          </a:p>
          <a:p>
            <a:pPr marL="0" indent="0">
              <a:buNone/>
            </a:pPr>
            <a:r>
              <a:rPr lang="en-US" b="1" dirty="0"/>
              <a:t>Materials review and </a:t>
            </a:r>
            <a:r>
              <a:rPr lang="en-US" b="1" dirty="0" err="1"/>
              <a:t>Padlet</a:t>
            </a:r>
            <a:r>
              <a:rPr lang="en-US" b="1" baseline="30000" dirty="0"/>
              <a:t>®</a:t>
            </a:r>
            <a:r>
              <a:rPr lang="en-US" b="1" dirty="0"/>
              <a:t> link</a:t>
            </a:r>
          </a:p>
          <a:p>
            <a:pPr>
              <a:spcAft>
                <a:spcPts val="600"/>
              </a:spcAft>
            </a:pPr>
            <a:r>
              <a:rPr lang="en-US" dirty="0"/>
              <a:t>Take a look at your materials</a:t>
            </a:r>
          </a:p>
          <a:p>
            <a:pPr marL="463550" lvl="1" indent="0">
              <a:spcAft>
                <a:spcPts val="1800"/>
              </a:spcAft>
              <a:buNone/>
            </a:pPr>
            <a:r>
              <a:rPr lang="en-US" dirty="0">
                <a:solidFill>
                  <a:srgbClr val="156093"/>
                </a:solidFill>
                <a:latin typeface="Georgia" panose="02040502050405020303" pitchFamily="18" charset="0"/>
              </a:rPr>
              <a:t>padlet.com/</a:t>
            </a:r>
            <a:r>
              <a:rPr lang="en-US" dirty="0" err="1">
                <a:solidFill>
                  <a:srgbClr val="156093"/>
                </a:solidFill>
                <a:latin typeface="Georgia" panose="02040502050405020303" pitchFamily="18" charset="0"/>
              </a:rPr>
              <a:t>NWEApl</a:t>
            </a:r>
            <a:r>
              <a:rPr lang="en-US" dirty="0">
                <a:solidFill>
                  <a:srgbClr val="156093"/>
                </a:solidFill>
                <a:latin typeface="Georgia" panose="02040502050405020303" pitchFamily="18" charset="0"/>
              </a:rPr>
              <a:t>/</a:t>
            </a:r>
            <a:r>
              <a:rPr lang="en-US" dirty="0" err="1">
                <a:solidFill>
                  <a:srgbClr val="156093"/>
                </a:solidFill>
                <a:latin typeface="Georgia" panose="02040502050405020303" pitchFamily="18" charset="0"/>
              </a:rPr>
              <a:t>MG_Basics</a:t>
            </a:r>
            <a:endParaRPr lang="en-US" dirty="0">
              <a:solidFill>
                <a:srgbClr val="156093"/>
              </a:solidFill>
              <a:latin typeface="Georgia" panose="02040502050405020303" pitchFamily="18" charset="0"/>
            </a:endParaRPr>
          </a:p>
        </p:txBody>
      </p:sp>
      <p:pic>
        <p:nvPicPr>
          <p:cNvPr id="12" name="nwea-graphite-large-rgb.png"/>
          <p:cNvPicPr>
            <a:picLocks noChangeAspect="1"/>
          </p:cNvPicPr>
          <p:nvPr/>
        </p:nvPicPr>
        <p:blipFill>
          <a:blip r:embed="rId3">
            <a:extLst/>
          </a:blip>
          <a:stretch>
            <a:fillRect/>
          </a:stretch>
        </p:blipFill>
        <p:spPr>
          <a:xfrm>
            <a:off x="178800" y="6421513"/>
            <a:ext cx="961602" cy="281653"/>
          </a:xfrm>
          <a:prstGeom prst="rect">
            <a:avLst/>
          </a:prstGeom>
          <a:ln w="12700">
            <a:miter lim="400000"/>
          </a:ln>
        </p:spPr>
      </p:pic>
      <p:pic>
        <p:nvPicPr>
          <p:cNvPr id="7" name="Picture Placeholder 2">
            <a:hlinkClick r:id="rId4"/>
            <a:extLst>
              <a:ext uri="{FF2B5EF4-FFF2-40B4-BE49-F238E27FC236}">
                <a16:creationId xmlns:a16="http://schemas.microsoft.com/office/drawing/2014/main" id="{8CB91211-25B6-4EBB-8987-1CE845BDF8F6}"/>
              </a:ext>
            </a:extLst>
          </p:cNvPr>
          <p:cNvPicPr>
            <a:picLocks noGrp="1" noChangeAspect="1"/>
          </p:cNvPicPr>
          <p:nvPr>
            <p:ph type="pic" sz="quarter" idx="19"/>
          </p:nvPr>
        </p:nvPicPr>
        <p:blipFill rotWithShape="1">
          <a:blip r:embed="rId5">
            <a:extLst>
              <a:ext uri="{28A0092B-C50C-407E-A947-70E740481C1C}">
                <a14:useLocalDpi xmlns:a14="http://schemas.microsoft.com/office/drawing/2010/main" val="0"/>
              </a:ext>
            </a:extLst>
          </a:blip>
          <a:srcRect b="9736"/>
          <a:stretch/>
        </p:blipFill>
        <p:spPr>
          <a:xfrm>
            <a:off x="6316537" y="1226634"/>
            <a:ext cx="4492489" cy="5683160"/>
          </a:xfrm>
          <a:prstGeom prst="rect">
            <a:avLst/>
          </a:prstGeom>
        </p:spPr>
      </p:pic>
      <p:sp>
        <p:nvSpPr>
          <p:cNvPr id="3" name="TextBox 2">
            <a:hlinkClick r:id="rId4"/>
            <a:extLst>
              <a:ext uri="{FF2B5EF4-FFF2-40B4-BE49-F238E27FC236}">
                <a16:creationId xmlns:a16="http://schemas.microsoft.com/office/drawing/2014/main" id="{56DAAD38-61ED-4773-83FB-37303E52F29F}"/>
              </a:ext>
            </a:extLst>
          </p:cNvPr>
          <p:cNvSpPr txBox="1"/>
          <p:nvPr/>
        </p:nvSpPr>
        <p:spPr>
          <a:xfrm>
            <a:off x="800511" y="4230228"/>
            <a:ext cx="4759763" cy="477671"/>
          </a:xfrm>
          <a:prstGeom prst="rect">
            <a:avLst/>
          </a:prstGeom>
          <a:noFill/>
          <a:ln>
            <a:noFill/>
          </a:ln>
        </p:spPr>
        <p:txBody>
          <a:bodyPr wrap="square" rtlCol="0">
            <a:spAutoFit/>
          </a:bodyPr>
          <a:lstStyle/>
          <a:p>
            <a:endParaRPr lang="en-US" dirty="0"/>
          </a:p>
        </p:txBody>
      </p:sp>
      <p:sp>
        <p:nvSpPr>
          <p:cNvPr id="8" name="TextBox 7">
            <a:hlinkClick r:id="rId4"/>
            <a:extLst>
              <a:ext uri="{FF2B5EF4-FFF2-40B4-BE49-F238E27FC236}">
                <a16:creationId xmlns:a16="http://schemas.microsoft.com/office/drawing/2014/main" id="{F8EF7373-526A-46A0-A7ED-7755E25BDB95}"/>
              </a:ext>
            </a:extLst>
          </p:cNvPr>
          <p:cNvSpPr txBox="1"/>
          <p:nvPr/>
        </p:nvSpPr>
        <p:spPr>
          <a:xfrm>
            <a:off x="1102215" y="4347146"/>
            <a:ext cx="4759763" cy="477671"/>
          </a:xfrm>
          <a:prstGeom prst="rect">
            <a:avLst/>
          </a:prstGeom>
          <a:noFill/>
          <a:ln>
            <a:noFill/>
          </a:ln>
        </p:spPr>
        <p:txBody>
          <a:bodyPr wrap="square" rtlCol="0">
            <a:spAutoFit/>
          </a:bodyPr>
          <a:lstStyle/>
          <a:p>
            <a:endParaRPr lang="en-US" dirty="0"/>
          </a:p>
        </p:txBody>
      </p:sp>
    </p:spTree>
    <p:extLst>
      <p:ext uri="{BB962C8B-B14F-4D97-AF65-F5344CB8AC3E}">
        <p14:creationId xmlns:p14="http://schemas.microsoft.com/office/powerpoint/2010/main" val="8844846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RIT Score</a:t>
            </a:r>
          </a:p>
        </p:txBody>
      </p:sp>
      <p:grpSp>
        <p:nvGrpSpPr>
          <p:cNvPr id="17" name="Group 16"/>
          <p:cNvGrpSpPr/>
          <p:nvPr/>
        </p:nvGrpSpPr>
        <p:grpSpPr>
          <a:xfrm>
            <a:off x="5461778" y="1290918"/>
            <a:ext cx="663881" cy="4246323"/>
            <a:chOff x="6526060" y="727787"/>
            <a:chExt cx="663881" cy="4246323"/>
          </a:xfrm>
        </p:grpSpPr>
        <p:cxnSp>
          <p:nvCxnSpPr>
            <p:cNvPr id="18" name="Straight Connector 17"/>
            <p:cNvCxnSpPr/>
            <p:nvPr/>
          </p:nvCxnSpPr>
          <p:spPr>
            <a:xfrm>
              <a:off x="6839211" y="727787"/>
              <a:ext cx="12526" cy="4246323"/>
            </a:xfrm>
            <a:prstGeom prst="line">
              <a:avLst/>
            </a:prstGeom>
            <a:ln w="19050">
              <a:solidFill>
                <a:srgbClr val="039447"/>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6526060" y="777891"/>
              <a:ext cx="663881" cy="0"/>
            </a:xfrm>
            <a:prstGeom prst="line">
              <a:avLst/>
            </a:prstGeom>
            <a:ln w="19050">
              <a:solidFill>
                <a:srgbClr val="039447"/>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6526060" y="1071898"/>
              <a:ext cx="663881" cy="0"/>
            </a:xfrm>
            <a:prstGeom prst="line">
              <a:avLst/>
            </a:prstGeom>
            <a:ln w="19050">
              <a:solidFill>
                <a:srgbClr val="039447"/>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6526060" y="1365905"/>
              <a:ext cx="663881" cy="0"/>
            </a:xfrm>
            <a:prstGeom prst="line">
              <a:avLst/>
            </a:prstGeom>
            <a:ln w="19050">
              <a:solidFill>
                <a:srgbClr val="039447"/>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6526060" y="1659912"/>
              <a:ext cx="663881" cy="0"/>
            </a:xfrm>
            <a:prstGeom prst="line">
              <a:avLst/>
            </a:prstGeom>
            <a:ln w="19050">
              <a:solidFill>
                <a:srgbClr val="039447"/>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6526060" y="1953919"/>
              <a:ext cx="663881" cy="0"/>
            </a:xfrm>
            <a:prstGeom prst="line">
              <a:avLst/>
            </a:prstGeom>
            <a:ln w="19050">
              <a:solidFill>
                <a:srgbClr val="039447"/>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6526060" y="2247926"/>
              <a:ext cx="663881" cy="0"/>
            </a:xfrm>
            <a:prstGeom prst="line">
              <a:avLst/>
            </a:prstGeom>
            <a:ln w="19050">
              <a:solidFill>
                <a:srgbClr val="039447"/>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6526060" y="2541933"/>
              <a:ext cx="663881" cy="0"/>
            </a:xfrm>
            <a:prstGeom prst="line">
              <a:avLst/>
            </a:prstGeom>
            <a:ln w="19050">
              <a:solidFill>
                <a:srgbClr val="039447"/>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a:off x="6526060" y="2835940"/>
              <a:ext cx="663881" cy="0"/>
            </a:xfrm>
            <a:prstGeom prst="line">
              <a:avLst/>
            </a:prstGeom>
            <a:ln w="19050">
              <a:solidFill>
                <a:srgbClr val="039447"/>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6526060" y="3129947"/>
              <a:ext cx="663881" cy="0"/>
            </a:xfrm>
            <a:prstGeom prst="line">
              <a:avLst/>
            </a:prstGeom>
            <a:ln w="19050">
              <a:solidFill>
                <a:srgbClr val="039447"/>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6526060" y="3423954"/>
              <a:ext cx="663881" cy="0"/>
            </a:xfrm>
            <a:prstGeom prst="line">
              <a:avLst/>
            </a:prstGeom>
            <a:ln w="19050">
              <a:solidFill>
                <a:srgbClr val="039447"/>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6526060" y="3717961"/>
              <a:ext cx="663881" cy="0"/>
            </a:xfrm>
            <a:prstGeom prst="line">
              <a:avLst/>
            </a:prstGeom>
            <a:ln w="19050">
              <a:solidFill>
                <a:srgbClr val="039447"/>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6526060" y="4011968"/>
              <a:ext cx="663881" cy="0"/>
            </a:xfrm>
            <a:prstGeom prst="line">
              <a:avLst/>
            </a:prstGeom>
            <a:ln w="19050">
              <a:solidFill>
                <a:srgbClr val="039447"/>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6526060" y="4305975"/>
              <a:ext cx="663881" cy="0"/>
            </a:xfrm>
            <a:prstGeom prst="line">
              <a:avLst/>
            </a:prstGeom>
            <a:ln w="19050">
              <a:solidFill>
                <a:srgbClr val="039447"/>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6526060" y="4599982"/>
              <a:ext cx="663881" cy="0"/>
            </a:xfrm>
            <a:prstGeom prst="line">
              <a:avLst/>
            </a:prstGeom>
            <a:ln w="19050">
              <a:solidFill>
                <a:srgbClr val="039447"/>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6526060" y="4893992"/>
              <a:ext cx="663881" cy="0"/>
            </a:xfrm>
            <a:prstGeom prst="line">
              <a:avLst/>
            </a:prstGeom>
            <a:ln w="19050">
              <a:solidFill>
                <a:srgbClr val="039447"/>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4901942" y="5219686"/>
            <a:ext cx="701456" cy="369332"/>
          </a:xfrm>
          <a:prstGeom prst="rect">
            <a:avLst/>
          </a:prstGeom>
          <a:noFill/>
        </p:spPr>
        <p:txBody>
          <a:bodyPr wrap="square" rtlCol="0">
            <a:spAutoFit/>
          </a:bodyPr>
          <a:lstStyle/>
          <a:p>
            <a:r>
              <a:rPr lang="en-US">
                <a:solidFill>
                  <a:srgbClr val="414142"/>
                </a:solidFill>
                <a:latin typeface="Arial" panose="020B0604020202020204" pitchFamily="34" charset="0"/>
                <a:cs typeface="Arial" panose="020B0604020202020204" pitchFamily="34" charset="0"/>
              </a:rPr>
              <a:t>120</a:t>
            </a:r>
          </a:p>
        </p:txBody>
      </p:sp>
      <p:sp>
        <p:nvSpPr>
          <p:cNvPr id="35" name="TextBox 34"/>
          <p:cNvSpPr txBox="1"/>
          <p:nvPr/>
        </p:nvSpPr>
        <p:spPr>
          <a:xfrm>
            <a:off x="4901942" y="1110186"/>
            <a:ext cx="701456" cy="369332"/>
          </a:xfrm>
          <a:prstGeom prst="rect">
            <a:avLst/>
          </a:prstGeom>
          <a:noFill/>
        </p:spPr>
        <p:txBody>
          <a:bodyPr wrap="square" rtlCol="0">
            <a:spAutoFit/>
          </a:bodyPr>
          <a:lstStyle/>
          <a:p>
            <a:r>
              <a:rPr lang="en-US">
                <a:solidFill>
                  <a:srgbClr val="414142"/>
                </a:solidFill>
                <a:latin typeface="Arial" panose="020B0604020202020204" pitchFamily="34" charset="0"/>
                <a:cs typeface="Arial" panose="020B0604020202020204" pitchFamily="34" charset="0"/>
              </a:rPr>
              <a:t>250</a:t>
            </a:r>
          </a:p>
        </p:txBody>
      </p:sp>
      <p:sp>
        <p:nvSpPr>
          <p:cNvPr id="39" name="Content Placeholder 1"/>
          <p:cNvSpPr txBox="1">
            <a:spLocks/>
          </p:cNvSpPr>
          <p:nvPr/>
        </p:nvSpPr>
        <p:spPr>
          <a:xfrm>
            <a:off x="1726112" y="1963988"/>
            <a:ext cx="3306209" cy="629742"/>
          </a:xfrm>
          <a:prstGeom prst="rect">
            <a:avLst/>
          </a:prstGeom>
        </p:spPr>
        <p:txBody>
          <a:bodyPr vert="horz" lIns="91440" tIns="45720" rIns="91440" bIns="45720" rtlCol="0">
            <a:noAutofit/>
          </a:bodyPr>
          <a:lstStyle>
            <a:lvl1pPr marL="342900" indent="-342900" algn="l" defTabSz="457200" rtl="0" eaLnBrk="1" latinLnBrk="0" hangingPunct="1">
              <a:spcBef>
                <a:spcPts val="600"/>
              </a:spcBef>
              <a:spcAft>
                <a:spcPts val="600"/>
              </a:spcAft>
              <a:buFont typeface="Arial"/>
              <a:buChar char="•"/>
              <a:defRPr sz="3000" kern="1200">
                <a:solidFill>
                  <a:schemeClr val="tx1"/>
                </a:solidFill>
                <a:latin typeface="Arial"/>
                <a:ea typeface="+mn-ea"/>
                <a:cs typeface="+mn-cs"/>
              </a:defRPr>
            </a:lvl1pPr>
            <a:lvl2pPr marL="742950" indent="-285750" algn="l" defTabSz="457200" rtl="0" eaLnBrk="1" latinLnBrk="0" hangingPunct="1">
              <a:spcBef>
                <a:spcPts val="600"/>
              </a:spcBef>
              <a:spcAft>
                <a:spcPts val="600"/>
              </a:spcAft>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ts val="600"/>
              </a:spcBef>
              <a:spcAft>
                <a:spcPts val="600"/>
              </a:spcAft>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ts val="600"/>
              </a:spcBef>
              <a:spcAft>
                <a:spcPts val="600"/>
              </a:spcAft>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ts val="600"/>
              </a:spcBef>
              <a:spcAft>
                <a:spcPts val="600"/>
              </a:spcAft>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4000" b="1">
                <a:solidFill>
                  <a:srgbClr val="414142"/>
                </a:solidFill>
              </a:rPr>
              <a:t>R</a:t>
            </a:r>
            <a:r>
              <a:rPr lang="en-US" sz="3600" cap="small">
                <a:solidFill>
                  <a:srgbClr val="414142"/>
                </a:solidFill>
              </a:rPr>
              <a:t>eady for </a:t>
            </a:r>
          </a:p>
        </p:txBody>
      </p:sp>
      <p:sp>
        <p:nvSpPr>
          <p:cNvPr id="40" name="Content Placeholder 1"/>
          <p:cNvSpPr txBox="1">
            <a:spLocks/>
          </p:cNvSpPr>
          <p:nvPr/>
        </p:nvSpPr>
        <p:spPr>
          <a:xfrm>
            <a:off x="1817552" y="2787831"/>
            <a:ext cx="3306209" cy="629742"/>
          </a:xfrm>
          <a:prstGeom prst="rect">
            <a:avLst/>
          </a:prstGeom>
        </p:spPr>
        <p:txBody>
          <a:bodyPr vert="horz" lIns="91440" tIns="45720" rIns="91440" bIns="45720" rtlCol="0">
            <a:noAutofit/>
          </a:bodyPr>
          <a:lstStyle>
            <a:lvl1pPr marL="342900" indent="-342900" algn="l" defTabSz="457200" rtl="0" eaLnBrk="1" latinLnBrk="0" hangingPunct="1">
              <a:spcBef>
                <a:spcPts val="600"/>
              </a:spcBef>
              <a:spcAft>
                <a:spcPts val="600"/>
              </a:spcAft>
              <a:buFont typeface="Arial"/>
              <a:buChar char="•"/>
              <a:defRPr sz="3000" kern="1200">
                <a:solidFill>
                  <a:schemeClr val="tx1"/>
                </a:solidFill>
                <a:latin typeface="Arial"/>
                <a:ea typeface="+mn-ea"/>
                <a:cs typeface="+mn-cs"/>
              </a:defRPr>
            </a:lvl1pPr>
            <a:lvl2pPr marL="742950" indent="-285750" algn="l" defTabSz="457200" rtl="0" eaLnBrk="1" latinLnBrk="0" hangingPunct="1">
              <a:spcBef>
                <a:spcPts val="600"/>
              </a:spcBef>
              <a:spcAft>
                <a:spcPts val="600"/>
              </a:spcAft>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ts val="600"/>
              </a:spcBef>
              <a:spcAft>
                <a:spcPts val="600"/>
              </a:spcAft>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ts val="600"/>
              </a:spcBef>
              <a:spcAft>
                <a:spcPts val="600"/>
              </a:spcAft>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ts val="600"/>
              </a:spcBef>
              <a:spcAft>
                <a:spcPts val="600"/>
              </a:spcAft>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4000" b="1">
                <a:solidFill>
                  <a:srgbClr val="414142"/>
                </a:solidFill>
              </a:rPr>
              <a:t>I</a:t>
            </a:r>
            <a:r>
              <a:rPr lang="en-US" sz="3600" cap="small">
                <a:solidFill>
                  <a:srgbClr val="414142"/>
                </a:solidFill>
              </a:rPr>
              <a:t>nstruction</a:t>
            </a:r>
          </a:p>
        </p:txBody>
      </p:sp>
      <p:sp>
        <p:nvSpPr>
          <p:cNvPr id="41" name="Content Placeholder 1"/>
          <p:cNvSpPr txBox="1">
            <a:spLocks/>
          </p:cNvSpPr>
          <p:nvPr/>
        </p:nvSpPr>
        <p:spPr>
          <a:xfrm>
            <a:off x="1726112" y="3611675"/>
            <a:ext cx="3306209" cy="629742"/>
          </a:xfrm>
          <a:prstGeom prst="rect">
            <a:avLst/>
          </a:prstGeom>
        </p:spPr>
        <p:txBody>
          <a:bodyPr vert="horz" lIns="91440" tIns="45720" rIns="91440" bIns="45720" rtlCol="0">
            <a:noAutofit/>
          </a:bodyPr>
          <a:lstStyle>
            <a:lvl1pPr marL="342900" indent="-342900" algn="l" defTabSz="457200" rtl="0" eaLnBrk="1" latinLnBrk="0" hangingPunct="1">
              <a:spcBef>
                <a:spcPts val="600"/>
              </a:spcBef>
              <a:spcAft>
                <a:spcPts val="600"/>
              </a:spcAft>
              <a:buFont typeface="Arial"/>
              <a:buChar char="•"/>
              <a:defRPr sz="3000" kern="1200">
                <a:solidFill>
                  <a:schemeClr val="tx1"/>
                </a:solidFill>
                <a:latin typeface="Arial"/>
                <a:ea typeface="+mn-ea"/>
                <a:cs typeface="+mn-cs"/>
              </a:defRPr>
            </a:lvl1pPr>
            <a:lvl2pPr marL="742950" indent="-285750" algn="l" defTabSz="457200" rtl="0" eaLnBrk="1" latinLnBrk="0" hangingPunct="1">
              <a:spcBef>
                <a:spcPts val="600"/>
              </a:spcBef>
              <a:spcAft>
                <a:spcPts val="600"/>
              </a:spcAft>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ts val="600"/>
              </a:spcBef>
              <a:spcAft>
                <a:spcPts val="600"/>
              </a:spcAft>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ts val="600"/>
              </a:spcBef>
              <a:spcAft>
                <a:spcPts val="600"/>
              </a:spcAft>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ts val="600"/>
              </a:spcBef>
              <a:spcAft>
                <a:spcPts val="600"/>
              </a:spcAft>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4000" b="1">
                <a:solidFill>
                  <a:srgbClr val="414142"/>
                </a:solidFill>
              </a:rPr>
              <a:t>T</a:t>
            </a:r>
            <a:r>
              <a:rPr lang="en-US" sz="3600" cap="small">
                <a:solidFill>
                  <a:srgbClr val="414142"/>
                </a:solidFill>
              </a:rPr>
              <a:t>oday</a:t>
            </a:r>
          </a:p>
        </p:txBody>
      </p:sp>
      <p:sp>
        <p:nvSpPr>
          <p:cNvPr id="46" name="TextBox 45"/>
          <p:cNvSpPr txBox="1"/>
          <p:nvPr/>
        </p:nvSpPr>
        <p:spPr>
          <a:xfrm>
            <a:off x="4901942" y="2917025"/>
            <a:ext cx="701456" cy="369332"/>
          </a:xfrm>
          <a:prstGeom prst="rect">
            <a:avLst/>
          </a:prstGeom>
          <a:noFill/>
        </p:spPr>
        <p:txBody>
          <a:bodyPr wrap="square" rtlCol="0">
            <a:spAutoFit/>
          </a:bodyPr>
          <a:lstStyle/>
          <a:p>
            <a:r>
              <a:rPr lang="en-US">
                <a:solidFill>
                  <a:srgbClr val="414142"/>
                </a:solidFill>
                <a:latin typeface="Arial" panose="020B0604020202020204" pitchFamily="34" charset="0"/>
                <a:cs typeface="Arial" panose="020B0604020202020204" pitchFamily="34" charset="0"/>
              </a:rPr>
              <a:t>195</a:t>
            </a:r>
          </a:p>
        </p:txBody>
      </p:sp>
      <p:grpSp>
        <p:nvGrpSpPr>
          <p:cNvPr id="47" name="Group 46"/>
          <p:cNvGrpSpPr/>
          <p:nvPr/>
        </p:nvGrpSpPr>
        <p:grpSpPr>
          <a:xfrm>
            <a:off x="6977515" y="619973"/>
            <a:ext cx="3100360" cy="5663427"/>
            <a:chOff x="5403325" y="2195078"/>
            <a:chExt cx="1929280" cy="3738759"/>
          </a:xfrm>
        </p:grpSpPr>
        <p:pic>
          <p:nvPicPr>
            <p:cNvPr id="48" name="Picture 47"/>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413063" y="2450104"/>
              <a:ext cx="1919542" cy="2670536"/>
            </a:xfrm>
            <a:prstGeom prst="rect">
              <a:avLst/>
            </a:prstGeom>
            <a:ln>
              <a:solidFill>
                <a:srgbClr val="A6B4AC"/>
              </a:solidFill>
            </a:ln>
          </p:spPr>
        </p:pic>
        <p:pic>
          <p:nvPicPr>
            <p:cNvPr id="49" name="Picture 48"/>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403325" y="2195078"/>
              <a:ext cx="1929280" cy="251420"/>
            </a:xfrm>
            <a:prstGeom prst="rect">
              <a:avLst/>
            </a:prstGeom>
            <a:ln>
              <a:solidFill>
                <a:srgbClr val="A6B4AC"/>
              </a:solidFill>
            </a:ln>
          </p:spPr>
        </p:pic>
        <p:pic>
          <p:nvPicPr>
            <p:cNvPr id="50" name="Picture 49"/>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413062" y="5120640"/>
              <a:ext cx="1919543" cy="813197"/>
            </a:xfrm>
            <a:prstGeom prst="rect">
              <a:avLst/>
            </a:prstGeom>
            <a:ln>
              <a:solidFill>
                <a:srgbClr val="A6B4AC"/>
              </a:solidFill>
            </a:ln>
          </p:spPr>
        </p:pic>
      </p:grpSp>
      <p:sp>
        <p:nvSpPr>
          <p:cNvPr id="52" name="Rectangle 51"/>
          <p:cNvSpPr/>
          <p:nvPr/>
        </p:nvSpPr>
        <p:spPr>
          <a:xfrm>
            <a:off x="4906238" y="2930312"/>
            <a:ext cx="1653173" cy="320781"/>
          </a:xfrm>
          <a:prstGeom prst="rect">
            <a:avLst/>
          </a:prstGeom>
          <a:solidFill>
            <a:srgbClr val="FFC20E">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414142"/>
              </a:solidFill>
            </a:endParaRPr>
          </a:p>
        </p:txBody>
      </p:sp>
      <p:sp>
        <p:nvSpPr>
          <p:cNvPr id="53" name="Rectangle 52"/>
          <p:cNvSpPr/>
          <p:nvPr/>
        </p:nvSpPr>
        <p:spPr>
          <a:xfrm>
            <a:off x="6999491" y="1000822"/>
            <a:ext cx="3078384" cy="346716"/>
          </a:xfrm>
          <a:prstGeom prst="rect">
            <a:avLst/>
          </a:prstGeom>
          <a:solidFill>
            <a:srgbClr val="FFC20E">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 name="nwea-graphite-large-rgb.png"/>
          <p:cNvPicPr>
            <a:picLocks noChangeAspect="1"/>
          </p:cNvPicPr>
          <p:nvPr/>
        </p:nvPicPr>
        <p:blipFill>
          <a:blip r:embed="rId6">
            <a:extLst/>
          </a:blip>
          <a:stretch>
            <a:fillRect/>
          </a:stretch>
        </p:blipFill>
        <p:spPr>
          <a:xfrm>
            <a:off x="178800" y="6421513"/>
            <a:ext cx="961602" cy="281653"/>
          </a:xfrm>
          <a:prstGeom prst="rect">
            <a:avLst/>
          </a:prstGeom>
          <a:ln w="12700">
            <a:miter lim="400000"/>
          </a:ln>
        </p:spPr>
      </p:pic>
      <p:grpSp>
        <p:nvGrpSpPr>
          <p:cNvPr id="63" name="Group 62"/>
          <p:cNvGrpSpPr/>
          <p:nvPr/>
        </p:nvGrpSpPr>
        <p:grpSpPr>
          <a:xfrm>
            <a:off x="11009372" y="6355080"/>
            <a:ext cx="940439" cy="254197"/>
            <a:chOff x="11009372" y="6355080"/>
            <a:chExt cx="940439" cy="254197"/>
          </a:xfrm>
        </p:grpSpPr>
        <p:grpSp>
          <p:nvGrpSpPr>
            <p:cNvPr id="64" name="Group 63"/>
            <p:cNvGrpSpPr/>
            <p:nvPr/>
          </p:nvGrpSpPr>
          <p:grpSpPr>
            <a:xfrm>
              <a:off x="11009372" y="6355080"/>
              <a:ext cx="940439" cy="254197"/>
              <a:chOff x="10507512" y="643972"/>
              <a:chExt cx="895033" cy="254197"/>
            </a:xfrm>
          </p:grpSpPr>
          <p:pic>
            <p:nvPicPr>
              <p:cNvPr id="66" name="Picture 65"/>
              <p:cNvPicPr>
                <a:picLocks noChangeAspect="1"/>
              </p:cNvPicPr>
              <p:nvPr/>
            </p:nvPicPr>
            <p:blipFill>
              <a:blip r:embed="rId7">
                <a:extLst>
                  <a:ext uri="{28A0092B-C50C-407E-A947-70E740481C1C}">
                    <a14:useLocalDpi xmlns:a14="http://schemas.microsoft.com/office/drawing/2010/main"/>
                  </a:ext>
                </a:extLst>
              </a:blip>
              <a:stretch>
                <a:fillRect/>
              </a:stretch>
            </p:blipFill>
            <p:spPr>
              <a:xfrm rot="10800000">
                <a:off x="10537677" y="694597"/>
                <a:ext cx="154634" cy="157226"/>
              </a:xfrm>
              <a:prstGeom prst="rect">
                <a:avLst/>
              </a:prstGeom>
            </p:spPr>
          </p:pic>
          <p:sp>
            <p:nvSpPr>
              <p:cNvPr id="67" name="Rectangle 66">
                <a:hlinkClick r:id="rId8" action="ppaction://hlinksldjump"/>
              </p:cNvPr>
              <p:cNvSpPr/>
              <p:nvPr/>
            </p:nvSpPr>
            <p:spPr>
              <a:xfrm>
                <a:off x="10507512" y="643972"/>
                <a:ext cx="895033" cy="254197"/>
              </a:xfrm>
              <a:prstGeom prst="rect">
                <a:avLst/>
              </a:prstGeom>
              <a:solidFill>
                <a:srgbClr val="FFFFFF"/>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400">
                    <a:solidFill>
                      <a:schemeClr val="tx1"/>
                    </a:solidFill>
                    <a:hlinkClick r:id="rId9" action="ppaction://hlinksldjump"/>
                  </a:rPr>
                  <a:t>Forward</a:t>
                </a:r>
                <a:endParaRPr lang="en-US" sz="1400">
                  <a:solidFill>
                    <a:schemeClr val="tx1"/>
                  </a:solidFill>
                </a:endParaRPr>
              </a:p>
            </p:txBody>
          </p:sp>
        </p:grpSp>
        <p:pic>
          <p:nvPicPr>
            <p:cNvPr id="65" name="Picture 64"/>
            <p:cNvPicPr>
              <a:picLocks noChangeAspect="1"/>
            </p:cNvPicPr>
            <p:nvPr/>
          </p:nvPicPr>
          <p:blipFill>
            <a:blip r:embed="rId7">
              <a:extLst>
                <a:ext uri="{28A0092B-C50C-407E-A947-70E740481C1C}">
                  <a14:useLocalDpi xmlns:a14="http://schemas.microsoft.com/office/drawing/2010/main"/>
                </a:ext>
              </a:extLst>
            </a:blip>
            <a:stretch>
              <a:fillRect/>
            </a:stretch>
          </p:blipFill>
          <p:spPr>
            <a:xfrm rot="10800000">
              <a:off x="11027067" y="6407244"/>
              <a:ext cx="162479" cy="157226"/>
            </a:xfrm>
            <a:prstGeom prst="rect">
              <a:avLst/>
            </a:prstGeom>
          </p:spPr>
        </p:pic>
      </p:grpSp>
    </p:spTree>
    <p:extLst>
      <p:ext uri="{BB962C8B-B14F-4D97-AF65-F5344CB8AC3E}">
        <p14:creationId xmlns:p14="http://schemas.microsoft.com/office/powerpoint/2010/main" val="259154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4"/>
          <p:cNvSpPr>
            <a:spLocks noChangeArrowheads="1"/>
          </p:cNvSpPr>
          <p:nvPr/>
        </p:nvSpPr>
        <p:spPr bwMode="auto">
          <a:xfrm>
            <a:off x="4876801" y="1279360"/>
            <a:ext cx="5641975" cy="4953000"/>
          </a:xfrm>
          <a:prstGeom prst="rect">
            <a:avLst/>
          </a:prstGeom>
          <a:noFill/>
          <a:ln w="9525">
            <a:solidFill>
              <a:schemeClr val="tx1"/>
            </a:solidFill>
            <a:miter lim="800000"/>
            <a:headEnd/>
            <a:tailEnd/>
          </a:ln>
          <a:effectLst>
            <a:outerShdw blurRad="50800" dist="38100" dir="2700000" algn="tl" rotWithShape="0">
              <a:srgbClr val="808080">
                <a:alpha val="39998"/>
              </a:srgbClr>
            </a:outerShdw>
          </a:effectLst>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spcAft>
                <a:spcPts val="600"/>
              </a:spcAft>
              <a:buSzPct val="9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spcAft>
                <a:spcPts val="600"/>
              </a:spcAft>
              <a:buSzPct val="80000"/>
              <a:buFont typeface="Webdings" panose="05030102010509060703" pitchFamily="18" charset="2"/>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spcAft>
                <a:spcPts val="600"/>
              </a:spcAft>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spcAft>
                <a:spcPct val="0"/>
              </a:spcAft>
              <a:buSzTx/>
              <a:buFontTx/>
              <a:buNone/>
              <a:defRPr/>
            </a:pPr>
            <a:endParaRPr lang="en-US" altLang="en-US" sz="1800">
              <a:solidFill>
                <a:srgbClr val="000000"/>
              </a:solidFill>
            </a:endParaRPr>
          </a:p>
        </p:txBody>
      </p:sp>
      <p:sp>
        <p:nvSpPr>
          <p:cNvPr id="89091" name="Title 53"/>
          <p:cNvSpPr>
            <a:spLocks noGrp="1"/>
          </p:cNvSpPr>
          <p:nvPr>
            <p:ph type="title"/>
          </p:nvPr>
        </p:nvSpPr>
        <p:spPr/>
        <p:txBody>
          <a:bodyPr/>
          <a:lstStyle/>
          <a:p>
            <a:pPr eaLnBrk="1" hangingPunct="1">
              <a:defRPr/>
            </a:pPr>
            <a:r>
              <a:rPr lang="en-US">
                <a:ea typeface="+mj-ea"/>
              </a:rPr>
              <a:t>Rasch unIT (RIT) Scale</a:t>
            </a:r>
          </a:p>
        </p:txBody>
      </p:sp>
      <p:sp>
        <p:nvSpPr>
          <p:cNvPr id="3" name="Text Placeholder 2"/>
          <p:cNvSpPr>
            <a:spLocks noGrp="1"/>
          </p:cNvSpPr>
          <p:nvPr>
            <p:ph type="body" sz="quarter" idx="21"/>
          </p:nvPr>
        </p:nvSpPr>
        <p:spPr>
          <a:xfrm>
            <a:off x="720724" y="1819275"/>
            <a:ext cx="3394075" cy="3921125"/>
          </a:xfrm>
        </p:spPr>
        <p:txBody>
          <a:bodyPr/>
          <a:lstStyle/>
          <a:p>
            <a:r>
              <a:rPr lang="en-US" dirty="0"/>
              <a:t>Equal interval </a:t>
            </a:r>
          </a:p>
          <a:p>
            <a:r>
              <a:rPr lang="en-US" dirty="0"/>
              <a:t>Used to show growth over time</a:t>
            </a:r>
          </a:p>
          <a:p>
            <a:r>
              <a:rPr lang="en-US" dirty="0"/>
              <a:t>Independent of grade level</a:t>
            </a:r>
          </a:p>
          <a:p>
            <a:pPr marL="0" indent="0">
              <a:buNone/>
            </a:pPr>
            <a:endParaRPr lang="en-US" dirty="0"/>
          </a:p>
        </p:txBody>
      </p:sp>
      <p:sp>
        <p:nvSpPr>
          <p:cNvPr id="87046" name="Text Box 5"/>
          <p:cNvSpPr txBox="1">
            <a:spLocks noChangeArrowheads="1"/>
          </p:cNvSpPr>
          <p:nvPr/>
        </p:nvSpPr>
        <p:spPr bwMode="auto">
          <a:xfrm>
            <a:off x="6119814" y="5927560"/>
            <a:ext cx="5746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spcAft>
                <a:spcPts val="600"/>
              </a:spcAft>
              <a:buSzPct val="9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spcAft>
                <a:spcPts val="600"/>
              </a:spcAft>
              <a:buSzPct val="80000"/>
              <a:buFont typeface="Webdings" panose="05030102010509060703" pitchFamily="18" charset="2"/>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spcAft>
                <a:spcPts val="600"/>
              </a:spcAft>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spcAft>
                <a:spcPct val="0"/>
              </a:spcAft>
              <a:buSzTx/>
              <a:buFontTx/>
              <a:buNone/>
            </a:pPr>
            <a:r>
              <a:rPr lang="en-US" altLang="en-US" sz="1400" b="1"/>
              <a:t>120</a:t>
            </a:r>
          </a:p>
        </p:txBody>
      </p:sp>
      <p:sp>
        <p:nvSpPr>
          <p:cNvPr id="87047" name="Text Box 6"/>
          <p:cNvSpPr txBox="1">
            <a:spLocks noChangeArrowheads="1"/>
          </p:cNvSpPr>
          <p:nvPr/>
        </p:nvSpPr>
        <p:spPr bwMode="auto">
          <a:xfrm>
            <a:off x="6119814" y="2076285"/>
            <a:ext cx="5746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spcAft>
                <a:spcPts val="600"/>
              </a:spcAft>
              <a:buSzPct val="9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spcAft>
                <a:spcPts val="600"/>
              </a:spcAft>
              <a:buSzPct val="80000"/>
              <a:buFont typeface="Webdings" panose="05030102010509060703" pitchFamily="18" charset="2"/>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spcAft>
                <a:spcPts val="600"/>
              </a:spcAft>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spcAft>
                <a:spcPct val="0"/>
              </a:spcAft>
              <a:buSzTx/>
              <a:buFontTx/>
              <a:buNone/>
            </a:pPr>
            <a:r>
              <a:rPr lang="en-US" altLang="en-US" sz="1400" b="1"/>
              <a:t>250</a:t>
            </a:r>
          </a:p>
        </p:txBody>
      </p:sp>
      <p:sp>
        <p:nvSpPr>
          <p:cNvPr id="87048" name="Rectangle 7"/>
          <p:cNvSpPr>
            <a:spLocks noChangeArrowheads="1"/>
          </p:cNvSpPr>
          <p:nvPr/>
        </p:nvSpPr>
        <p:spPr bwMode="auto">
          <a:xfrm>
            <a:off x="5073650" y="4936960"/>
            <a:ext cx="820738" cy="336550"/>
          </a:xfrm>
          <a:prstGeom prst="rect">
            <a:avLst/>
          </a:prstGeom>
          <a:solidFill>
            <a:srgbClr val="DDDDDD"/>
          </a:solidFill>
          <a:ln w="9525">
            <a:solidFill>
              <a:schemeClr val="tx1"/>
            </a:solidFill>
            <a:miter lim="800000"/>
            <a:headEnd/>
            <a:tailEnd/>
          </a:ln>
        </p:spPr>
        <p:txBody>
          <a:bodyPr wrap="none" anchor="ctr"/>
          <a:lstStyle>
            <a:lvl1pPr>
              <a:spcBef>
                <a:spcPct val="20000"/>
              </a:spcBef>
              <a:spcAft>
                <a:spcPts val="600"/>
              </a:spcAft>
              <a:buSzPct val="9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spcAft>
                <a:spcPts val="600"/>
              </a:spcAft>
              <a:buSzPct val="80000"/>
              <a:buFont typeface="Webdings" panose="05030102010509060703" pitchFamily="18" charset="2"/>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spcAft>
                <a:spcPts val="600"/>
              </a:spcAft>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spcAft>
                <a:spcPct val="0"/>
              </a:spcAft>
              <a:buSzTx/>
              <a:buFontTx/>
              <a:buNone/>
            </a:pPr>
            <a:r>
              <a:rPr lang="en-US" altLang="en-US" sz="1400"/>
              <a:t>2</a:t>
            </a:r>
          </a:p>
        </p:txBody>
      </p:sp>
      <p:sp>
        <p:nvSpPr>
          <p:cNvPr id="87049" name="Rectangle 8"/>
          <p:cNvSpPr>
            <a:spLocks noChangeArrowheads="1"/>
          </p:cNvSpPr>
          <p:nvPr/>
        </p:nvSpPr>
        <p:spPr bwMode="auto">
          <a:xfrm>
            <a:off x="5072064" y="4632161"/>
            <a:ext cx="820737" cy="339725"/>
          </a:xfrm>
          <a:prstGeom prst="rect">
            <a:avLst/>
          </a:prstGeom>
          <a:solidFill>
            <a:srgbClr val="C0C0C0"/>
          </a:solidFill>
          <a:ln w="9525">
            <a:solidFill>
              <a:schemeClr val="tx1"/>
            </a:solidFill>
            <a:miter lim="800000"/>
            <a:headEnd/>
            <a:tailEnd/>
          </a:ln>
        </p:spPr>
        <p:txBody>
          <a:bodyPr wrap="none" anchor="ctr"/>
          <a:lstStyle>
            <a:lvl1pPr>
              <a:spcBef>
                <a:spcPct val="20000"/>
              </a:spcBef>
              <a:spcAft>
                <a:spcPts val="600"/>
              </a:spcAft>
              <a:buSzPct val="9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spcAft>
                <a:spcPts val="600"/>
              </a:spcAft>
              <a:buSzPct val="80000"/>
              <a:buFont typeface="Webdings" panose="05030102010509060703" pitchFamily="18" charset="2"/>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spcAft>
                <a:spcPts val="600"/>
              </a:spcAft>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spcAft>
                <a:spcPct val="0"/>
              </a:spcAft>
              <a:buSzTx/>
              <a:buFontTx/>
              <a:buNone/>
            </a:pPr>
            <a:r>
              <a:rPr lang="en-US" altLang="en-US" sz="1400"/>
              <a:t>3</a:t>
            </a:r>
          </a:p>
        </p:txBody>
      </p:sp>
      <p:sp>
        <p:nvSpPr>
          <p:cNvPr id="87050" name="Rectangle 9"/>
          <p:cNvSpPr>
            <a:spLocks noChangeArrowheads="1"/>
          </p:cNvSpPr>
          <p:nvPr/>
        </p:nvSpPr>
        <p:spPr bwMode="auto">
          <a:xfrm>
            <a:off x="5073650" y="4303549"/>
            <a:ext cx="820738" cy="339725"/>
          </a:xfrm>
          <a:prstGeom prst="rect">
            <a:avLst/>
          </a:prstGeom>
          <a:solidFill>
            <a:srgbClr val="B2B2B2"/>
          </a:solidFill>
          <a:ln w="9525">
            <a:solidFill>
              <a:schemeClr val="tx1"/>
            </a:solidFill>
            <a:miter lim="800000"/>
            <a:headEnd/>
            <a:tailEnd/>
          </a:ln>
        </p:spPr>
        <p:txBody>
          <a:bodyPr wrap="none" anchor="ctr"/>
          <a:lstStyle>
            <a:lvl1pPr>
              <a:spcBef>
                <a:spcPct val="20000"/>
              </a:spcBef>
              <a:spcAft>
                <a:spcPts val="600"/>
              </a:spcAft>
              <a:buSzPct val="9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spcAft>
                <a:spcPts val="600"/>
              </a:spcAft>
              <a:buSzPct val="80000"/>
              <a:buFont typeface="Webdings" panose="05030102010509060703" pitchFamily="18" charset="2"/>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spcAft>
                <a:spcPts val="600"/>
              </a:spcAft>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spcAft>
                <a:spcPct val="0"/>
              </a:spcAft>
              <a:buSzTx/>
              <a:buFontTx/>
              <a:buNone/>
            </a:pPr>
            <a:r>
              <a:rPr lang="en-US" altLang="en-US" sz="1400"/>
              <a:t>4</a:t>
            </a:r>
          </a:p>
        </p:txBody>
      </p:sp>
      <p:sp>
        <p:nvSpPr>
          <p:cNvPr id="87051" name="Rectangle 10"/>
          <p:cNvSpPr>
            <a:spLocks noChangeArrowheads="1"/>
          </p:cNvSpPr>
          <p:nvPr/>
        </p:nvSpPr>
        <p:spPr bwMode="auto">
          <a:xfrm>
            <a:off x="5073650" y="3963824"/>
            <a:ext cx="820738" cy="339725"/>
          </a:xfrm>
          <a:prstGeom prst="rect">
            <a:avLst/>
          </a:prstGeom>
          <a:solidFill>
            <a:srgbClr val="969696"/>
          </a:solidFill>
          <a:ln w="9525">
            <a:solidFill>
              <a:schemeClr val="tx1"/>
            </a:solidFill>
            <a:miter lim="800000"/>
            <a:headEnd/>
            <a:tailEnd/>
          </a:ln>
        </p:spPr>
        <p:txBody>
          <a:bodyPr wrap="none" anchor="ctr"/>
          <a:lstStyle>
            <a:lvl1pPr>
              <a:spcBef>
                <a:spcPct val="20000"/>
              </a:spcBef>
              <a:spcAft>
                <a:spcPts val="600"/>
              </a:spcAft>
              <a:buSzPct val="9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spcAft>
                <a:spcPts val="600"/>
              </a:spcAft>
              <a:buSzPct val="80000"/>
              <a:buFont typeface="Webdings" panose="05030102010509060703" pitchFamily="18" charset="2"/>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spcAft>
                <a:spcPts val="600"/>
              </a:spcAft>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spcAft>
                <a:spcPct val="0"/>
              </a:spcAft>
              <a:buSzTx/>
              <a:buFontTx/>
              <a:buNone/>
            </a:pPr>
            <a:r>
              <a:rPr lang="en-US" altLang="en-US" sz="1400"/>
              <a:t>5</a:t>
            </a:r>
          </a:p>
        </p:txBody>
      </p:sp>
      <p:sp>
        <p:nvSpPr>
          <p:cNvPr id="87052" name="Rectangle 11"/>
          <p:cNvSpPr>
            <a:spLocks noChangeArrowheads="1"/>
          </p:cNvSpPr>
          <p:nvPr/>
        </p:nvSpPr>
        <p:spPr bwMode="auto">
          <a:xfrm>
            <a:off x="5073650" y="3625685"/>
            <a:ext cx="820738" cy="338138"/>
          </a:xfrm>
          <a:prstGeom prst="rect">
            <a:avLst/>
          </a:prstGeom>
          <a:solidFill>
            <a:srgbClr val="D28313">
              <a:alpha val="79999"/>
            </a:srgbClr>
          </a:solidFill>
          <a:ln w="9525">
            <a:solidFill>
              <a:schemeClr val="tx1"/>
            </a:solidFill>
            <a:miter lim="800000"/>
            <a:headEnd/>
            <a:tailEnd/>
          </a:ln>
        </p:spPr>
        <p:txBody>
          <a:bodyPr wrap="none" anchor="ctr"/>
          <a:lstStyle>
            <a:lvl1pPr>
              <a:spcBef>
                <a:spcPct val="20000"/>
              </a:spcBef>
              <a:spcAft>
                <a:spcPts val="600"/>
              </a:spcAft>
              <a:buSzPct val="9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spcAft>
                <a:spcPts val="600"/>
              </a:spcAft>
              <a:buSzPct val="80000"/>
              <a:buFont typeface="Webdings" panose="05030102010509060703" pitchFamily="18" charset="2"/>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spcAft>
                <a:spcPts val="600"/>
              </a:spcAft>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spcAft>
                <a:spcPct val="0"/>
              </a:spcAft>
              <a:buSzTx/>
              <a:buFontTx/>
              <a:buNone/>
            </a:pPr>
            <a:r>
              <a:rPr lang="en-US" altLang="en-US" sz="1400"/>
              <a:t>6</a:t>
            </a:r>
          </a:p>
        </p:txBody>
      </p:sp>
      <p:sp>
        <p:nvSpPr>
          <p:cNvPr id="87053" name="Rectangle 12"/>
          <p:cNvSpPr>
            <a:spLocks noChangeArrowheads="1"/>
          </p:cNvSpPr>
          <p:nvPr/>
        </p:nvSpPr>
        <p:spPr bwMode="auto">
          <a:xfrm>
            <a:off x="5073650" y="3285961"/>
            <a:ext cx="820738" cy="339725"/>
          </a:xfrm>
          <a:prstGeom prst="rect">
            <a:avLst/>
          </a:prstGeom>
          <a:solidFill>
            <a:srgbClr val="D28313">
              <a:alpha val="79999"/>
            </a:srgbClr>
          </a:solidFill>
          <a:ln w="9525">
            <a:solidFill>
              <a:schemeClr val="tx1"/>
            </a:solidFill>
            <a:miter lim="800000"/>
            <a:headEnd/>
            <a:tailEnd/>
          </a:ln>
        </p:spPr>
        <p:txBody>
          <a:bodyPr wrap="none" anchor="ctr"/>
          <a:lstStyle>
            <a:lvl1pPr>
              <a:spcBef>
                <a:spcPct val="20000"/>
              </a:spcBef>
              <a:spcAft>
                <a:spcPts val="600"/>
              </a:spcAft>
              <a:buSzPct val="9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spcAft>
                <a:spcPts val="600"/>
              </a:spcAft>
              <a:buSzPct val="80000"/>
              <a:buFont typeface="Webdings" panose="05030102010509060703" pitchFamily="18" charset="2"/>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spcAft>
                <a:spcPts val="600"/>
              </a:spcAft>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spcAft>
                <a:spcPct val="0"/>
              </a:spcAft>
              <a:buSzTx/>
              <a:buFontTx/>
              <a:buNone/>
            </a:pPr>
            <a:r>
              <a:rPr lang="en-US" altLang="en-US" sz="1400"/>
              <a:t>7</a:t>
            </a:r>
          </a:p>
        </p:txBody>
      </p:sp>
      <p:sp>
        <p:nvSpPr>
          <p:cNvPr id="87054" name="Rectangle 13"/>
          <p:cNvSpPr>
            <a:spLocks noChangeArrowheads="1"/>
          </p:cNvSpPr>
          <p:nvPr/>
        </p:nvSpPr>
        <p:spPr bwMode="auto">
          <a:xfrm>
            <a:off x="5073650" y="3625685"/>
            <a:ext cx="820738" cy="338138"/>
          </a:xfrm>
          <a:prstGeom prst="rect">
            <a:avLst/>
          </a:prstGeom>
          <a:solidFill>
            <a:srgbClr val="808080"/>
          </a:solidFill>
          <a:ln w="9525">
            <a:solidFill>
              <a:schemeClr val="tx1"/>
            </a:solidFill>
            <a:miter lim="800000"/>
            <a:headEnd/>
            <a:tailEnd/>
          </a:ln>
        </p:spPr>
        <p:txBody>
          <a:bodyPr wrap="none" anchor="ctr"/>
          <a:lstStyle>
            <a:lvl1pPr>
              <a:spcBef>
                <a:spcPct val="20000"/>
              </a:spcBef>
              <a:spcAft>
                <a:spcPts val="600"/>
              </a:spcAft>
              <a:buSzPct val="9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spcAft>
                <a:spcPts val="600"/>
              </a:spcAft>
              <a:buSzPct val="80000"/>
              <a:buFont typeface="Webdings" panose="05030102010509060703" pitchFamily="18" charset="2"/>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spcAft>
                <a:spcPts val="600"/>
              </a:spcAft>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spcAft>
                <a:spcPct val="0"/>
              </a:spcAft>
              <a:buSzTx/>
              <a:buFontTx/>
              <a:buNone/>
            </a:pPr>
            <a:r>
              <a:rPr lang="en-US" altLang="en-US" sz="1400">
                <a:solidFill>
                  <a:schemeClr val="bg1"/>
                </a:solidFill>
              </a:rPr>
              <a:t>6</a:t>
            </a:r>
          </a:p>
        </p:txBody>
      </p:sp>
      <p:sp>
        <p:nvSpPr>
          <p:cNvPr id="87055" name="Rectangle 14"/>
          <p:cNvSpPr>
            <a:spLocks noChangeArrowheads="1"/>
          </p:cNvSpPr>
          <p:nvPr/>
        </p:nvSpPr>
        <p:spPr bwMode="auto">
          <a:xfrm>
            <a:off x="5073650" y="3285961"/>
            <a:ext cx="820738" cy="339725"/>
          </a:xfrm>
          <a:prstGeom prst="rect">
            <a:avLst/>
          </a:prstGeom>
          <a:solidFill>
            <a:srgbClr val="777777"/>
          </a:solidFill>
          <a:ln w="9525">
            <a:solidFill>
              <a:schemeClr val="tx1"/>
            </a:solidFill>
            <a:miter lim="800000"/>
            <a:headEnd/>
            <a:tailEnd/>
          </a:ln>
        </p:spPr>
        <p:txBody>
          <a:bodyPr wrap="none" anchor="ctr"/>
          <a:lstStyle>
            <a:lvl1pPr>
              <a:spcBef>
                <a:spcPct val="20000"/>
              </a:spcBef>
              <a:spcAft>
                <a:spcPts val="600"/>
              </a:spcAft>
              <a:buSzPct val="9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spcAft>
                <a:spcPts val="600"/>
              </a:spcAft>
              <a:buSzPct val="80000"/>
              <a:buFont typeface="Webdings" panose="05030102010509060703" pitchFamily="18" charset="2"/>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spcAft>
                <a:spcPts val="600"/>
              </a:spcAft>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spcAft>
                <a:spcPct val="0"/>
              </a:spcAft>
              <a:buSzTx/>
              <a:buFontTx/>
              <a:buNone/>
            </a:pPr>
            <a:r>
              <a:rPr lang="en-US" altLang="en-US" sz="1400">
                <a:solidFill>
                  <a:schemeClr val="bg1"/>
                </a:solidFill>
              </a:rPr>
              <a:t>7</a:t>
            </a:r>
          </a:p>
        </p:txBody>
      </p:sp>
      <p:sp>
        <p:nvSpPr>
          <p:cNvPr id="87056" name="Rectangle 15"/>
          <p:cNvSpPr>
            <a:spLocks noChangeArrowheads="1"/>
          </p:cNvSpPr>
          <p:nvPr/>
        </p:nvSpPr>
        <p:spPr bwMode="auto">
          <a:xfrm>
            <a:off x="5073650" y="2949410"/>
            <a:ext cx="820738" cy="336550"/>
          </a:xfrm>
          <a:prstGeom prst="rect">
            <a:avLst/>
          </a:prstGeom>
          <a:solidFill>
            <a:srgbClr val="5F5F5F"/>
          </a:solidFill>
          <a:ln w="9525">
            <a:solidFill>
              <a:schemeClr val="tx1"/>
            </a:solidFill>
            <a:miter lim="800000"/>
            <a:headEnd/>
            <a:tailEnd/>
          </a:ln>
        </p:spPr>
        <p:txBody>
          <a:bodyPr wrap="none" anchor="ctr"/>
          <a:lstStyle>
            <a:lvl1pPr>
              <a:spcBef>
                <a:spcPct val="20000"/>
              </a:spcBef>
              <a:spcAft>
                <a:spcPts val="600"/>
              </a:spcAft>
              <a:buSzPct val="9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spcAft>
                <a:spcPts val="600"/>
              </a:spcAft>
              <a:buSzPct val="80000"/>
              <a:buFont typeface="Webdings" panose="05030102010509060703" pitchFamily="18" charset="2"/>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spcAft>
                <a:spcPts val="600"/>
              </a:spcAft>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spcAft>
                <a:spcPct val="0"/>
              </a:spcAft>
              <a:buSzTx/>
              <a:buFontTx/>
              <a:buNone/>
            </a:pPr>
            <a:r>
              <a:rPr lang="en-US" altLang="en-US" sz="1400">
                <a:solidFill>
                  <a:schemeClr val="bg1"/>
                </a:solidFill>
              </a:rPr>
              <a:t>8</a:t>
            </a:r>
          </a:p>
        </p:txBody>
      </p:sp>
      <p:sp>
        <p:nvSpPr>
          <p:cNvPr id="87057" name="Rectangle 16"/>
          <p:cNvSpPr>
            <a:spLocks noChangeArrowheads="1"/>
          </p:cNvSpPr>
          <p:nvPr/>
        </p:nvSpPr>
        <p:spPr bwMode="auto">
          <a:xfrm>
            <a:off x="5073650" y="2609686"/>
            <a:ext cx="820738" cy="339725"/>
          </a:xfrm>
          <a:prstGeom prst="rect">
            <a:avLst/>
          </a:prstGeom>
          <a:solidFill>
            <a:srgbClr val="4D4D4D"/>
          </a:solidFill>
          <a:ln w="9525">
            <a:solidFill>
              <a:schemeClr val="tx1"/>
            </a:solidFill>
            <a:miter lim="800000"/>
            <a:headEnd/>
            <a:tailEnd/>
          </a:ln>
        </p:spPr>
        <p:txBody>
          <a:bodyPr wrap="none" anchor="ctr"/>
          <a:lstStyle>
            <a:lvl1pPr>
              <a:spcBef>
                <a:spcPct val="20000"/>
              </a:spcBef>
              <a:spcAft>
                <a:spcPts val="600"/>
              </a:spcAft>
              <a:buSzPct val="9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spcAft>
                <a:spcPts val="600"/>
              </a:spcAft>
              <a:buSzPct val="80000"/>
              <a:buFont typeface="Webdings" panose="05030102010509060703" pitchFamily="18" charset="2"/>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spcAft>
                <a:spcPts val="600"/>
              </a:spcAft>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spcAft>
                <a:spcPct val="0"/>
              </a:spcAft>
              <a:buSzTx/>
              <a:buFontTx/>
              <a:buNone/>
            </a:pPr>
            <a:r>
              <a:rPr lang="en-US" altLang="en-US" sz="1400">
                <a:solidFill>
                  <a:schemeClr val="bg1"/>
                </a:solidFill>
              </a:rPr>
              <a:t>9</a:t>
            </a:r>
          </a:p>
        </p:txBody>
      </p:sp>
      <p:sp>
        <p:nvSpPr>
          <p:cNvPr id="87058" name="Rectangle 17"/>
          <p:cNvSpPr>
            <a:spLocks noChangeArrowheads="1"/>
          </p:cNvSpPr>
          <p:nvPr/>
        </p:nvSpPr>
        <p:spPr bwMode="auto">
          <a:xfrm>
            <a:off x="5073650" y="2269961"/>
            <a:ext cx="820738" cy="339725"/>
          </a:xfrm>
          <a:prstGeom prst="rect">
            <a:avLst/>
          </a:prstGeom>
          <a:solidFill>
            <a:srgbClr val="333333"/>
          </a:solidFill>
          <a:ln w="9525">
            <a:solidFill>
              <a:schemeClr val="tx1"/>
            </a:solidFill>
            <a:miter lim="800000"/>
            <a:headEnd/>
            <a:tailEnd/>
          </a:ln>
        </p:spPr>
        <p:txBody>
          <a:bodyPr wrap="none" anchor="ctr"/>
          <a:lstStyle>
            <a:lvl1pPr>
              <a:spcBef>
                <a:spcPct val="20000"/>
              </a:spcBef>
              <a:spcAft>
                <a:spcPts val="600"/>
              </a:spcAft>
              <a:buSzPct val="9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spcAft>
                <a:spcPts val="600"/>
              </a:spcAft>
              <a:buSzPct val="80000"/>
              <a:buFont typeface="Webdings" panose="05030102010509060703" pitchFamily="18" charset="2"/>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spcAft>
                <a:spcPts val="600"/>
              </a:spcAft>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spcAft>
                <a:spcPct val="0"/>
              </a:spcAft>
              <a:buSzTx/>
              <a:buFontTx/>
              <a:buNone/>
            </a:pPr>
            <a:r>
              <a:rPr lang="en-US" altLang="en-US" sz="1400">
                <a:solidFill>
                  <a:schemeClr val="bg1"/>
                </a:solidFill>
              </a:rPr>
              <a:t>10</a:t>
            </a:r>
          </a:p>
        </p:txBody>
      </p:sp>
      <p:grpSp>
        <p:nvGrpSpPr>
          <p:cNvPr id="87059" name="Group 18"/>
          <p:cNvGrpSpPr>
            <a:grpSpLocks/>
          </p:cNvGrpSpPr>
          <p:nvPr/>
        </p:nvGrpSpPr>
        <p:grpSpPr bwMode="auto">
          <a:xfrm>
            <a:off x="6300788" y="2366799"/>
            <a:ext cx="138112" cy="3532187"/>
            <a:chOff x="4704" y="1728"/>
            <a:chExt cx="96" cy="1920"/>
          </a:xfrm>
        </p:grpSpPr>
        <p:sp>
          <p:nvSpPr>
            <p:cNvPr id="87072" name="Line 19"/>
            <p:cNvSpPr>
              <a:spLocks noChangeShapeType="1"/>
            </p:cNvSpPr>
            <p:nvPr/>
          </p:nvSpPr>
          <p:spPr bwMode="auto">
            <a:xfrm>
              <a:off x="4752" y="1728"/>
              <a:ext cx="0" cy="1920"/>
            </a:xfrm>
            <a:prstGeom prst="line">
              <a:avLst/>
            </a:prstGeom>
            <a:noFill/>
            <a:ln w="9525">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87073" name="Line 20"/>
            <p:cNvSpPr>
              <a:spLocks noChangeShapeType="1"/>
            </p:cNvSpPr>
            <p:nvPr/>
          </p:nvSpPr>
          <p:spPr bwMode="auto">
            <a:xfrm>
              <a:off x="4704" y="3360"/>
              <a:ext cx="96" cy="0"/>
            </a:xfrm>
            <a:prstGeom prst="line">
              <a:avLst/>
            </a:prstGeom>
            <a:noFill/>
            <a:ln w="9525">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87074" name="Line 21"/>
            <p:cNvSpPr>
              <a:spLocks noChangeShapeType="1"/>
            </p:cNvSpPr>
            <p:nvPr/>
          </p:nvSpPr>
          <p:spPr bwMode="auto">
            <a:xfrm>
              <a:off x="4704" y="3264"/>
              <a:ext cx="96" cy="0"/>
            </a:xfrm>
            <a:prstGeom prst="line">
              <a:avLst/>
            </a:prstGeom>
            <a:noFill/>
            <a:ln w="9525">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87075" name="Line 22"/>
            <p:cNvSpPr>
              <a:spLocks noChangeShapeType="1"/>
            </p:cNvSpPr>
            <p:nvPr/>
          </p:nvSpPr>
          <p:spPr bwMode="auto">
            <a:xfrm>
              <a:off x="4704" y="3168"/>
              <a:ext cx="96" cy="0"/>
            </a:xfrm>
            <a:prstGeom prst="line">
              <a:avLst/>
            </a:prstGeom>
            <a:noFill/>
            <a:ln w="9525">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87076" name="Line 23"/>
            <p:cNvSpPr>
              <a:spLocks noChangeShapeType="1"/>
            </p:cNvSpPr>
            <p:nvPr/>
          </p:nvSpPr>
          <p:spPr bwMode="auto">
            <a:xfrm>
              <a:off x="4704" y="3072"/>
              <a:ext cx="96" cy="0"/>
            </a:xfrm>
            <a:prstGeom prst="line">
              <a:avLst/>
            </a:prstGeom>
            <a:noFill/>
            <a:ln w="9525">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87077" name="Line 24"/>
            <p:cNvSpPr>
              <a:spLocks noChangeShapeType="1"/>
            </p:cNvSpPr>
            <p:nvPr/>
          </p:nvSpPr>
          <p:spPr bwMode="auto">
            <a:xfrm>
              <a:off x="4704" y="2976"/>
              <a:ext cx="96" cy="0"/>
            </a:xfrm>
            <a:prstGeom prst="line">
              <a:avLst/>
            </a:prstGeom>
            <a:noFill/>
            <a:ln w="9525">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87078" name="Line 25"/>
            <p:cNvSpPr>
              <a:spLocks noChangeShapeType="1"/>
            </p:cNvSpPr>
            <p:nvPr/>
          </p:nvSpPr>
          <p:spPr bwMode="auto">
            <a:xfrm>
              <a:off x="4704" y="2880"/>
              <a:ext cx="96" cy="0"/>
            </a:xfrm>
            <a:prstGeom prst="line">
              <a:avLst/>
            </a:prstGeom>
            <a:noFill/>
            <a:ln w="9525">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87079" name="Line 26"/>
            <p:cNvSpPr>
              <a:spLocks noChangeShapeType="1"/>
            </p:cNvSpPr>
            <p:nvPr/>
          </p:nvSpPr>
          <p:spPr bwMode="auto">
            <a:xfrm>
              <a:off x="4704" y="1824"/>
              <a:ext cx="96" cy="0"/>
            </a:xfrm>
            <a:prstGeom prst="line">
              <a:avLst/>
            </a:prstGeom>
            <a:noFill/>
            <a:ln w="9525">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87080" name="Line 27"/>
            <p:cNvSpPr>
              <a:spLocks noChangeShapeType="1"/>
            </p:cNvSpPr>
            <p:nvPr/>
          </p:nvSpPr>
          <p:spPr bwMode="auto">
            <a:xfrm>
              <a:off x="4704" y="2784"/>
              <a:ext cx="96" cy="0"/>
            </a:xfrm>
            <a:prstGeom prst="line">
              <a:avLst/>
            </a:prstGeom>
            <a:noFill/>
            <a:ln w="9525">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87081" name="Line 28"/>
            <p:cNvSpPr>
              <a:spLocks noChangeShapeType="1"/>
            </p:cNvSpPr>
            <p:nvPr/>
          </p:nvSpPr>
          <p:spPr bwMode="auto">
            <a:xfrm>
              <a:off x="4704" y="2688"/>
              <a:ext cx="96" cy="0"/>
            </a:xfrm>
            <a:prstGeom prst="line">
              <a:avLst/>
            </a:prstGeom>
            <a:noFill/>
            <a:ln w="9525">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87082" name="Line 29"/>
            <p:cNvSpPr>
              <a:spLocks noChangeShapeType="1"/>
            </p:cNvSpPr>
            <p:nvPr/>
          </p:nvSpPr>
          <p:spPr bwMode="auto">
            <a:xfrm>
              <a:off x="4704" y="2592"/>
              <a:ext cx="96" cy="0"/>
            </a:xfrm>
            <a:prstGeom prst="line">
              <a:avLst/>
            </a:prstGeom>
            <a:noFill/>
            <a:ln w="9525">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87083" name="Line 30"/>
            <p:cNvSpPr>
              <a:spLocks noChangeShapeType="1"/>
            </p:cNvSpPr>
            <p:nvPr/>
          </p:nvSpPr>
          <p:spPr bwMode="auto">
            <a:xfrm>
              <a:off x="4704" y="2496"/>
              <a:ext cx="96" cy="0"/>
            </a:xfrm>
            <a:prstGeom prst="line">
              <a:avLst/>
            </a:prstGeom>
            <a:noFill/>
            <a:ln w="9525">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87084" name="Line 31"/>
            <p:cNvSpPr>
              <a:spLocks noChangeShapeType="1"/>
            </p:cNvSpPr>
            <p:nvPr/>
          </p:nvSpPr>
          <p:spPr bwMode="auto">
            <a:xfrm>
              <a:off x="4704" y="2400"/>
              <a:ext cx="96" cy="0"/>
            </a:xfrm>
            <a:prstGeom prst="line">
              <a:avLst/>
            </a:prstGeom>
            <a:noFill/>
            <a:ln w="9525">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87085" name="Line 32"/>
            <p:cNvSpPr>
              <a:spLocks noChangeShapeType="1"/>
            </p:cNvSpPr>
            <p:nvPr/>
          </p:nvSpPr>
          <p:spPr bwMode="auto">
            <a:xfrm>
              <a:off x="4704" y="2304"/>
              <a:ext cx="96" cy="0"/>
            </a:xfrm>
            <a:prstGeom prst="line">
              <a:avLst/>
            </a:prstGeom>
            <a:noFill/>
            <a:ln w="9525">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87086" name="Line 33"/>
            <p:cNvSpPr>
              <a:spLocks noChangeShapeType="1"/>
            </p:cNvSpPr>
            <p:nvPr/>
          </p:nvSpPr>
          <p:spPr bwMode="auto">
            <a:xfrm>
              <a:off x="4704" y="2208"/>
              <a:ext cx="96" cy="0"/>
            </a:xfrm>
            <a:prstGeom prst="line">
              <a:avLst/>
            </a:prstGeom>
            <a:noFill/>
            <a:ln w="9525">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87087" name="Line 34"/>
            <p:cNvSpPr>
              <a:spLocks noChangeShapeType="1"/>
            </p:cNvSpPr>
            <p:nvPr/>
          </p:nvSpPr>
          <p:spPr bwMode="auto">
            <a:xfrm>
              <a:off x="4704" y="2112"/>
              <a:ext cx="96" cy="0"/>
            </a:xfrm>
            <a:prstGeom prst="line">
              <a:avLst/>
            </a:prstGeom>
            <a:noFill/>
            <a:ln w="9525">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87088" name="Line 35"/>
            <p:cNvSpPr>
              <a:spLocks noChangeShapeType="1"/>
            </p:cNvSpPr>
            <p:nvPr/>
          </p:nvSpPr>
          <p:spPr bwMode="auto">
            <a:xfrm>
              <a:off x="4704" y="2016"/>
              <a:ext cx="96" cy="0"/>
            </a:xfrm>
            <a:prstGeom prst="line">
              <a:avLst/>
            </a:prstGeom>
            <a:noFill/>
            <a:ln w="9525">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87089" name="Line 36"/>
            <p:cNvSpPr>
              <a:spLocks noChangeShapeType="1"/>
            </p:cNvSpPr>
            <p:nvPr/>
          </p:nvSpPr>
          <p:spPr bwMode="auto">
            <a:xfrm>
              <a:off x="4704" y="1920"/>
              <a:ext cx="96" cy="0"/>
            </a:xfrm>
            <a:prstGeom prst="line">
              <a:avLst/>
            </a:prstGeom>
            <a:noFill/>
            <a:ln w="9525">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87090" name="Line 37"/>
            <p:cNvSpPr>
              <a:spLocks noChangeShapeType="1"/>
            </p:cNvSpPr>
            <p:nvPr/>
          </p:nvSpPr>
          <p:spPr bwMode="auto">
            <a:xfrm>
              <a:off x="4704" y="3552"/>
              <a:ext cx="96" cy="0"/>
            </a:xfrm>
            <a:prstGeom prst="line">
              <a:avLst/>
            </a:prstGeom>
            <a:noFill/>
            <a:ln w="9525">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87091" name="Line 38"/>
            <p:cNvSpPr>
              <a:spLocks noChangeShapeType="1"/>
            </p:cNvSpPr>
            <p:nvPr/>
          </p:nvSpPr>
          <p:spPr bwMode="auto">
            <a:xfrm>
              <a:off x="4704" y="3456"/>
              <a:ext cx="96" cy="0"/>
            </a:xfrm>
            <a:prstGeom prst="line">
              <a:avLst/>
            </a:prstGeom>
            <a:noFill/>
            <a:ln w="9525">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grpSp>
      <p:sp>
        <p:nvSpPr>
          <p:cNvPr id="84" name="Rectangle 39"/>
          <p:cNvSpPr>
            <a:spLocks noChangeArrowheads="1"/>
          </p:cNvSpPr>
          <p:nvPr/>
        </p:nvSpPr>
        <p:spPr bwMode="auto">
          <a:xfrm>
            <a:off x="4887913" y="1431761"/>
            <a:ext cx="1312862" cy="644525"/>
          </a:xfrm>
          <a:prstGeom prst="rect">
            <a:avLst/>
          </a:prstGeom>
          <a:noFill/>
          <a:ln w="9525">
            <a:noFill/>
            <a:miter lim="800000"/>
            <a:headEnd/>
            <a:tailEnd/>
          </a:ln>
          <a:effectLst/>
        </p:spPr>
        <p:txBody>
          <a:bodyPr wrap="none" anchor="ctr"/>
          <a:lstStyle/>
          <a:p>
            <a:pPr algn="ctr" eaLnBrk="1" hangingPunct="1">
              <a:defRPr/>
            </a:pPr>
            <a:r>
              <a:rPr lang="en-US" sz="1600" b="1" dirty="0">
                <a:solidFill>
                  <a:sysClr val="windowText" lastClr="000000"/>
                </a:solidFill>
                <a:effectLst>
                  <a:outerShdw blurRad="38100" dist="38100" dir="2700000" algn="tl">
                    <a:srgbClr val="C0C0C0"/>
                  </a:outerShdw>
                </a:effectLst>
              </a:rPr>
              <a:t>Grade-Level</a:t>
            </a:r>
          </a:p>
          <a:p>
            <a:pPr algn="ctr" eaLnBrk="1" hangingPunct="1">
              <a:defRPr/>
            </a:pPr>
            <a:r>
              <a:rPr lang="en-US" sz="1600" b="1" dirty="0">
                <a:solidFill>
                  <a:sysClr val="windowText" lastClr="000000"/>
                </a:solidFill>
                <a:effectLst>
                  <a:outerShdw blurRad="38100" dist="38100" dir="2700000" algn="tl">
                    <a:srgbClr val="C0C0C0"/>
                  </a:outerShdw>
                </a:effectLst>
              </a:rPr>
              <a:t>Norms</a:t>
            </a:r>
          </a:p>
        </p:txBody>
      </p:sp>
      <p:sp>
        <p:nvSpPr>
          <p:cNvPr id="85" name="Rectangle 40"/>
          <p:cNvSpPr>
            <a:spLocks noChangeArrowheads="1"/>
          </p:cNvSpPr>
          <p:nvPr/>
        </p:nvSpPr>
        <p:spPr bwMode="auto">
          <a:xfrm>
            <a:off x="7754938" y="1431760"/>
            <a:ext cx="1312862" cy="641350"/>
          </a:xfrm>
          <a:prstGeom prst="rect">
            <a:avLst/>
          </a:prstGeom>
          <a:noFill/>
          <a:ln w="9525">
            <a:noFill/>
            <a:miter lim="800000"/>
            <a:headEnd/>
            <a:tailEnd/>
          </a:ln>
          <a:effectLst/>
        </p:spPr>
        <p:txBody>
          <a:bodyPr wrap="none" anchor="ctr"/>
          <a:lstStyle/>
          <a:p>
            <a:pPr algn="ctr" eaLnBrk="1" hangingPunct="1">
              <a:defRPr/>
            </a:pPr>
            <a:r>
              <a:rPr lang="en-US" sz="2000" b="1">
                <a:solidFill>
                  <a:sysClr val="windowText" lastClr="000000"/>
                </a:solidFill>
                <a:effectLst>
                  <a:outerShdw blurRad="38100" dist="38100" dir="2700000" algn="tl">
                    <a:srgbClr val="C0C0C0"/>
                  </a:outerShdw>
                </a:effectLst>
              </a:rPr>
              <a:t>RIT </a:t>
            </a:r>
          </a:p>
          <a:p>
            <a:pPr algn="ctr" eaLnBrk="1" hangingPunct="1">
              <a:defRPr/>
            </a:pPr>
            <a:r>
              <a:rPr lang="en-US" sz="2000" b="1">
                <a:solidFill>
                  <a:sysClr val="windowText" lastClr="000000"/>
                </a:solidFill>
                <a:effectLst>
                  <a:outerShdw blurRad="38100" dist="38100" dir="2700000" algn="tl">
                    <a:srgbClr val="C0C0C0"/>
                  </a:outerShdw>
                </a:effectLst>
              </a:rPr>
              <a:t>Skills Data</a:t>
            </a:r>
          </a:p>
        </p:txBody>
      </p:sp>
      <p:sp>
        <p:nvSpPr>
          <p:cNvPr id="87062" name="Text Box 41"/>
          <p:cNvSpPr txBox="1">
            <a:spLocks noChangeArrowheads="1"/>
          </p:cNvSpPr>
          <p:nvPr/>
        </p:nvSpPr>
        <p:spPr bwMode="auto">
          <a:xfrm>
            <a:off x="7315200" y="2081048"/>
            <a:ext cx="21336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spcAft>
                <a:spcPts val="600"/>
              </a:spcAft>
              <a:buSzPct val="9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spcAft>
                <a:spcPts val="600"/>
              </a:spcAft>
              <a:buSzPct val="80000"/>
              <a:buFont typeface="Webdings" panose="05030102010509060703" pitchFamily="18" charset="2"/>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spcAft>
                <a:spcPts val="600"/>
              </a:spcAft>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spcAft>
                <a:spcPct val="0"/>
              </a:spcAft>
              <a:buSzTx/>
              <a:buFontTx/>
              <a:buNone/>
            </a:pPr>
            <a:r>
              <a:rPr lang="en-US" altLang="en-US" sz="2000"/>
              <a:t>Learning Continuum</a:t>
            </a:r>
          </a:p>
        </p:txBody>
      </p:sp>
      <p:sp>
        <p:nvSpPr>
          <p:cNvPr id="87063" name="Rectangle 42"/>
          <p:cNvSpPr>
            <a:spLocks noChangeArrowheads="1"/>
          </p:cNvSpPr>
          <p:nvPr/>
        </p:nvSpPr>
        <p:spPr bwMode="auto">
          <a:xfrm>
            <a:off x="5072064" y="5611648"/>
            <a:ext cx="820737" cy="336550"/>
          </a:xfrm>
          <a:prstGeom prst="rect">
            <a:avLst/>
          </a:prstGeom>
          <a:solidFill>
            <a:srgbClr val="F8F8F8"/>
          </a:solidFill>
          <a:ln w="9525">
            <a:solidFill>
              <a:schemeClr val="tx1"/>
            </a:solidFill>
            <a:miter lim="800000"/>
            <a:headEnd/>
            <a:tailEnd/>
          </a:ln>
        </p:spPr>
        <p:txBody>
          <a:bodyPr wrap="none" anchor="ctr"/>
          <a:lstStyle>
            <a:lvl1pPr>
              <a:spcBef>
                <a:spcPct val="20000"/>
              </a:spcBef>
              <a:spcAft>
                <a:spcPts val="600"/>
              </a:spcAft>
              <a:buSzPct val="9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spcAft>
                <a:spcPts val="600"/>
              </a:spcAft>
              <a:buSzPct val="80000"/>
              <a:buFont typeface="Webdings" panose="05030102010509060703" pitchFamily="18" charset="2"/>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spcAft>
                <a:spcPts val="600"/>
              </a:spcAft>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spcAft>
                <a:spcPct val="0"/>
              </a:spcAft>
              <a:buSzTx/>
              <a:buFontTx/>
              <a:buNone/>
            </a:pPr>
            <a:r>
              <a:rPr lang="en-US" altLang="en-US" sz="1400"/>
              <a:t>K</a:t>
            </a:r>
          </a:p>
        </p:txBody>
      </p:sp>
      <p:sp>
        <p:nvSpPr>
          <p:cNvPr id="87064" name="Rectangle 43"/>
          <p:cNvSpPr>
            <a:spLocks noChangeArrowheads="1"/>
          </p:cNvSpPr>
          <p:nvPr/>
        </p:nvSpPr>
        <p:spPr bwMode="auto">
          <a:xfrm>
            <a:off x="5072064" y="5271924"/>
            <a:ext cx="820737" cy="339725"/>
          </a:xfrm>
          <a:prstGeom prst="rect">
            <a:avLst/>
          </a:prstGeom>
          <a:solidFill>
            <a:srgbClr val="EAEAEA"/>
          </a:solidFill>
          <a:ln w="9525">
            <a:solidFill>
              <a:schemeClr val="tx1"/>
            </a:solidFill>
            <a:miter lim="800000"/>
            <a:headEnd/>
            <a:tailEnd/>
          </a:ln>
        </p:spPr>
        <p:txBody>
          <a:bodyPr wrap="none" anchor="ctr"/>
          <a:lstStyle>
            <a:lvl1pPr>
              <a:spcBef>
                <a:spcPct val="20000"/>
              </a:spcBef>
              <a:spcAft>
                <a:spcPts val="600"/>
              </a:spcAft>
              <a:buSzPct val="9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spcAft>
                <a:spcPts val="600"/>
              </a:spcAft>
              <a:buSzPct val="80000"/>
              <a:buFont typeface="Webdings" panose="05030102010509060703" pitchFamily="18" charset="2"/>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spcAft>
                <a:spcPts val="600"/>
              </a:spcAft>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spcAft>
                <a:spcPct val="0"/>
              </a:spcAft>
              <a:buSzTx/>
              <a:buFontTx/>
              <a:buNone/>
            </a:pPr>
            <a:r>
              <a:rPr lang="en-US" altLang="en-US" sz="1400"/>
              <a:t>1</a:t>
            </a:r>
          </a:p>
        </p:txBody>
      </p:sp>
      <p:cxnSp>
        <p:nvCxnSpPr>
          <p:cNvPr id="43" name="Straight Arrow Connector 42"/>
          <p:cNvCxnSpPr>
            <a:cxnSpLocks noChangeShapeType="1"/>
          </p:cNvCxnSpPr>
          <p:nvPr/>
        </p:nvCxnSpPr>
        <p:spPr bwMode="auto">
          <a:xfrm rot="10800000">
            <a:off x="5715000" y="4859174"/>
            <a:ext cx="457200" cy="1587"/>
          </a:xfrm>
          <a:prstGeom prst="straightConnector1">
            <a:avLst/>
          </a:prstGeom>
          <a:noFill/>
          <a:ln w="38100">
            <a:solidFill>
              <a:srgbClr val="039447"/>
            </a:solidFill>
            <a:round/>
            <a:headEnd/>
            <a:tailEnd type="triangle" w="med" len="med"/>
          </a:ln>
          <a:effectLst>
            <a:outerShdw blurRad="50800" dist="38100" dir="2700000" algn="tl" rotWithShape="0">
              <a:srgbClr val="808080">
                <a:alpha val="39998"/>
              </a:srgbClr>
            </a:outerShdw>
          </a:effectLst>
          <a:extLst>
            <a:ext uri="{909E8E84-426E-40dd-AFC4-6F175D3DCCD1}">
              <a14:hiddenFill xmlns:a14="http://schemas.microsoft.com/office/drawing/2010/main" xmlns="">
                <a:noFill/>
              </a14:hiddenFill>
            </a:ext>
          </a:extLst>
        </p:spPr>
      </p:cxnSp>
      <p:pic>
        <p:nvPicPr>
          <p:cNvPr id="8706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99239" y="3530435"/>
            <a:ext cx="3787775"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06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83363" y="2868449"/>
            <a:ext cx="3816350" cy="67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6586539" y="2874799"/>
            <a:ext cx="3800475" cy="267017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spcAft>
                <a:spcPts val="600"/>
              </a:spcAft>
              <a:buSzPct val="9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spcAft>
                <a:spcPts val="600"/>
              </a:spcAft>
              <a:buSzPct val="80000"/>
              <a:buFont typeface="Webdings" panose="05030102010509060703" pitchFamily="18" charset="2"/>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spcAft>
                <a:spcPts val="600"/>
              </a:spcAft>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spcAft>
                <a:spcPct val="0"/>
              </a:spcAft>
              <a:buSzTx/>
              <a:buFontTx/>
              <a:buNone/>
              <a:defRPr/>
            </a:pPr>
            <a:endParaRPr lang="en-US" altLang="en-US" sz="1800">
              <a:solidFill>
                <a:srgbClr val="FFFFFF"/>
              </a:solidFill>
              <a:latin typeface="Times New Roman" panose="02020603050405020304" pitchFamily="18" charset="0"/>
            </a:endParaRPr>
          </a:p>
        </p:txBody>
      </p:sp>
      <p:cxnSp>
        <p:nvCxnSpPr>
          <p:cNvPr id="40" name="Straight Arrow Connector 39"/>
          <p:cNvCxnSpPr>
            <a:cxnSpLocks noChangeShapeType="1"/>
          </p:cNvCxnSpPr>
          <p:nvPr/>
        </p:nvCxnSpPr>
        <p:spPr bwMode="auto">
          <a:xfrm flipV="1">
            <a:off x="6553200" y="3116098"/>
            <a:ext cx="1676400" cy="1516062"/>
          </a:xfrm>
          <a:prstGeom prst="straightConnector1">
            <a:avLst/>
          </a:prstGeom>
          <a:noFill/>
          <a:ln w="38100">
            <a:solidFill>
              <a:srgbClr val="039447"/>
            </a:solidFill>
            <a:round/>
            <a:headEnd/>
            <a:tailEnd type="triangle" w="med" len="med"/>
          </a:ln>
          <a:effectLst>
            <a:outerShdw blurRad="50800" dist="38100" dir="2700000" algn="tl" rotWithShape="0">
              <a:srgbClr val="808080">
                <a:alpha val="39998"/>
              </a:srgbClr>
            </a:outerShdw>
          </a:effectLst>
          <a:extLst>
            <a:ext uri="{909E8E84-426E-40dd-AFC4-6F175D3DCCD1}">
              <a14:hiddenFill xmlns:a14="http://schemas.microsoft.com/office/drawing/2010/main" xmlns="">
                <a:noFill/>
              </a14:hiddenFill>
            </a:ext>
          </a:extLst>
        </p:spPr>
      </p:cxnSp>
      <p:sp>
        <p:nvSpPr>
          <p:cNvPr id="17" name="5-Point Star 16"/>
          <p:cNvSpPr>
            <a:spLocks/>
          </p:cNvSpPr>
          <p:nvPr/>
        </p:nvSpPr>
        <p:spPr bwMode="auto">
          <a:xfrm>
            <a:off x="6172200" y="4555960"/>
            <a:ext cx="457200" cy="457200"/>
          </a:xfrm>
          <a:custGeom>
            <a:avLst/>
            <a:gdLst>
              <a:gd name="T0" fmla="*/ 0 w 457200"/>
              <a:gd name="T1" fmla="*/ 174634 h 457200"/>
              <a:gd name="T2" fmla="*/ 169626 w 457200"/>
              <a:gd name="T3" fmla="*/ 167385 h 457200"/>
              <a:gd name="T4" fmla="*/ 228600 w 457200"/>
              <a:gd name="T5" fmla="*/ 0 h 457200"/>
              <a:gd name="T6" fmla="*/ 287574 w 457200"/>
              <a:gd name="T7" fmla="*/ 167385 h 457200"/>
              <a:gd name="T8" fmla="*/ 457200 w 457200"/>
              <a:gd name="T9" fmla="*/ 174634 h 457200"/>
              <a:gd name="T10" fmla="*/ 324022 w 457200"/>
              <a:gd name="T11" fmla="*/ 285333 h 457200"/>
              <a:gd name="T12" fmla="*/ 369882 w 457200"/>
              <a:gd name="T13" fmla="*/ 457199 h 457200"/>
              <a:gd name="T14" fmla="*/ 228600 w 457200"/>
              <a:gd name="T15" fmla="*/ 358229 h 457200"/>
              <a:gd name="T16" fmla="*/ 87318 w 457200"/>
              <a:gd name="T17" fmla="*/ 457199 h 457200"/>
              <a:gd name="T18" fmla="*/ 133178 w 457200"/>
              <a:gd name="T19" fmla="*/ 285333 h 457200"/>
              <a:gd name="T20" fmla="*/ 0 w 457200"/>
              <a:gd name="T21" fmla="*/ 174634 h 4572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7200" h="457200">
                <a:moveTo>
                  <a:pt x="0" y="174634"/>
                </a:moveTo>
                <a:lnTo>
                  <a:pt x="169626" y="167385"/>
                </a:lnTo>
                <a:lnTo>
                  <a:pt x="228600" y="0"/>
                </a:lnTo>
                <a:lnTo>
                  <a:pt x="287574" y="167385"/>
                </a:lnTo>
                <a:lnTo>
                  <a:pt x="457200" y="174634"/>
                </a:lnTo>
                <a:lnTo>
                  <a:pt x="324022" y="285333"/>
                </a:lnTo>
                <a:lnTo>
                  <a:pt x="369882" y="457199"/>
                </a:lnTo>
                <a:lnTo>
                  <a:pt x="228600" y="358229"/>
                </a:lnTo>
                <a:lnTo>
                  <a:pt x="87318" y="457199"/>
                </a:lnTo>
                <a:lnTo>
                  <a:pt x="133178" y="285333"/>
                </a:lnTo>
                <a:lnTo>
                  <a:pt x="0" y="174634"/>
                </a:lnTo>
                <a:close/>
              </a:path>
            </a:pathLst>
          </a:custGeom>
          <a:solidFill>
            <a:srgbClr val="039447"/>
          </a:solidFill>
          <a:ln w="25400" cap="flat" cmpd="sng">
            <a:solidFill>
              <a:srgbClr val="039447"/>
            </a:solidFill>
            <a:prstDash val="solid"/>
            <a:round/>
            <a:headEnd/>
            <a:tailEnd/>
          </a:ln>
          <a:effectLst>
            <a:outerShdw blurRad="50800" dist="38100" dir="2700000" algn="tl" rotWithShape="0">
              <a:srgbClr val="000000">
                <a:alpha val="39998"/>
              </a:srgbClr>
            </a:outerShdw>
          </a:effectLst>
        </p:spPr>
        <p:txBody>
          <a:bodyPr anchor="ctr"/>
          <a:lstStyle/>
          <a:p>
            <a:pPr>
              <a:defRPr/>
            </a:pPr>
            <a:endParaRPr lang="en-US"/>
          </a:p>
        </p:txBody>
      </p:sp>
      <p:pic>
        <p:nvPicPr>
          <p:cNvPr id="56" name="nwea-graphite-large-rgb.png"/>
          <p:cNvPicPr>
            <a:picLocks noChangeAspect="1"/>
          </p:cNvPicPr>
          <p:nvPr/>
        </p:nvPicPr>
        <p:blipFill>
          <a:blip r:embed="rId5">
            <a:extLst/>
          </a:blip>
          <a:stretch>
            <a:fillRect/>
          </a:stretch>
        </p:blipFill>
        <p:spPr>
          <a:xfrm>
            <a:off x="178800" y="6421513"/>
            <a:ext cx="961602" cy="281653"/>
          </a:xfrm>
          <a:prstGeom prst="rect">
            <a:avLst/>
          </a:prstGeom>
          <a:ln w="12700">
            <a:miter lim="400000"/>
          </a:ln>
        </p:spPr>
      </p:pic>
      <p:grpSp>
        <p:nvGrpSpPr>
          <p:cNvPr id="52" name="Group 51"/>
          <p:cNvGrpSpPr/>
          <p:nvPr/>
        </p:nvGrpSpPr>
        <p:grpSpPr>
          <a:xfrm>
            <a:off x="8485632" y="6437376"/>
            <a:ext cx="702404" cy="254197"/>
            <a:chOff x="10507509" y="643972"/>
            <a:chExt cx="668491" cy="254197"/>
          </a:xfrm>
        </p:grpSpPr>
        <p:sp>
          <p:nvSpPr>
            <p:cNvPr id="53" name="Rectangle 52"/>
            <p:cNvSpPr/>
            <p:nvPr/>
          </p:nvSpPr>
          <p:spPr>
            <a:xfrm>
              <a:off x="10507509" y="643972"/>
              <a:ext cx="668491" cy="254197"/>
            </a:xfrm>
            <a:prstGeom prst="rect">
              <a:avLst/>
            </a:prstGeom>
            <a:solidFill>
              <a:srgbClr val="FFFFFF"/>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400">
                  <a:solidFill>
                    <a:schemeClr val="tx1"/>
                  </a:solidFill>
                  <a:hlinkClick r:id="rId6" action="ppaction://hlinksldjump"/>
                </a:rPr>
                <a:t>Back</a:t>
              </a:r>
              <a:endParaRPr lang="en-US" sz="1400">
                <a:solidFill>
                  <a:schemeClr val="tx1"/>
                </a:solidFill>
              </a:endParaRPr>
            </a:p>
          </p:txBody>
        </p:sp>
        <p:pic>
          <p:nvPicPr>
            <p:cNvPr id="54" name="Picture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37677" y="697739"/>
              <a:ext cx="154634" cy="157226"/>
            </a:xfrm>
            <a:prstGeom prst="rect">
              <a:avLst/>
            </a:prstGeom>
          </p:spPr>
        </p:pic>
      </p:grpSp>
    </p:spTree>
    <p:extLst>
      <p:ext uri="{BB962C8B-B14F-4D97-AF65-F5344CB8AC3E}">
        <p14:creationId xmlns:p14="http://schemas.microsoft.com/office/powerpoint/2010/main" val="22762069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ppt_x"/>
                                          </p:val>
                                        </p:tav>
                                        <p:tav tm="100000">
                                          <p:val>
                                            <p:strVal val="#ppt_x"/>
                                          </p:val>
                                        </p:tav>
                                      </p:tavLst>
                                    </p:anim>
                                    <p:anim calcmode="lin" valueType="num">
                                      <p:cBhvr additive="base">
                                        <p:cTn id="20" dur="500" fill="hold"/>
                                        <p:tgtEl>
                                          <p:spTgt spid="40"/>
                                        </p:tgtEl>
                                        <p:attrNameLst>
                                          <p:attrName>ppt_y</p:attrName>
                                        </p:attrNameLst>
                                      </p:cBhvr>
                                      <p:tavLst>
                                        <p:tav tm="0">
                                          <p:val>
                                            <p:strVal val="1+#ppt_h/2"/>
                                          </p:val>
                                        </p:tav>
                                        <p:tav tm="100000">
                                          <p:val>
                                            <p:strVal val="#ppt_y"/>
                                          </p:val>
                                        </p:tav>
                                      </p:tavLst>
                                    </p:anim>
                                  </p:childTnLst>
                                </p:cTn>
                              </p:par>
                              <p:par>
                                <p:cTn id="21" presetID="1"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Measuring Growth</a:t>
            </a:r>
          </a:p>
        </p:txBody>
      </p:sp>
      <p:sp>
        <p:nvSpPr>
          <p:cNvPr id="11" name="Rectangle 10"/>
          <p:cNvSpPr/>
          <p:nvPr/>
        </p:nvSpPr>
        <p:spPr>
          <a:xfrm>
            <a:off x="6466278" y="1361393"/>
            <a:ext cx="2531992" cy="605540"/>
          </a:xfrm>
          <a:prstGeom prst="rect">
            <a:avLst/>
          </a:prstGeom>
          <a:solidFill>
            <a:srgbClr val="FFC425">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161" name="Rectangle 160"/>
          <p:cNvSpPr/>
          <p:nvPr/>
        </p:nvSpPr>
        <p:spPr>
          <a:xfrm>
            <a:off x="3749896" y="1361041"/>
            <a:ext cx="2634481" cy="605540"/>
          </a:xfrm>
          <a:prstGeom prst="rect">
            <a:avLst/>
          </a:prstGeom>
          <a:solidFill>
            <a:srgbClr val="FFC425">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165" name="TextBox 164"/>
          <p:cNvSpPr txBox="1"/>
          <p:nvPr/>
        </p:nvSpPr>
        <p:spPr>
          <a:xfrm>
            <a:off x="1382430" y="2411633"/>
            <a:ext cx="2244288" cy="369332"/>
          </a:xfrm>
          <a:prstGeom prst="rect">
            <a:avLst/>
          </a:prstGeom>
          <a:noFill/>
        </p:spPr>
        <p:txBody>
          <a:bodyPr wrap="square" rtlCol="0">
            <a:spAutoFit/>
          </a:bodyPr>
          <a:lstStyle/>
          <a:p>
            <a:pPr>
              <a:defRPr/>
            </a:pPr>
            <a:r>
              <a:rPr lang="en-US" kern="0">
                <a:solidFill>
                  <a:srgbClr val="414142"/>
                </a:solidFill>
                <a:latin typeface="Arial" panose="020B0604020202020204" pitchFamily="34" charset="0"/>
                <a:cs typeface="Arial" panose="020B0604020202020204" pitchFamily="34" charset="0"/>
              </a:rPr>
              <a:t>Grade-Level Norms</a:t>
            </a:r>
          </a:p>
        </p:txBody>
      </p:sp>
      <p:grpSp>
        <p:nvGrpSpPr>
          <p:cNvPr id="6" name="Group 5"/>
          <p:cNvGrpSpPr/>
          <p:nvPr/>
        </p:nvGrpSpPr>
        <p:grpSpPr>
          <a:xfrm>
            <a:off x="3575104" y="1971114"/>
            <a:ext cx="3800132" cy="809851"/>
            <a:chOff x="2051104" y="1967522"/>
            <a:chExt cx="3800132" cy="809851"/>
          </a:xfrm>
        </p:grpSpPr>
        <p:sp>
          <p:nvSpPr>
            <p:cNvPr id="74" name="TextBox 73"/>
            <p:cNvSpPr txBox="1"/>
            <p:nvPr/>
          </p:nvSpPr>
          <p:spPr>
            <a:xfrm>
              <a:off x="2051104" y="2397984"/>
              <a:ext cx="599685" cy="369332"/>
            </a:xfrm>
            <a:prstGeom prst="rect">
              <a:avLst/>
            </a:prstGeom>
            <a:noFill/>
          </p:spPr>
          <p:txBody>
            <a:bodyPr wrap="square" rtlCol="0">
              <a:spAutoFit/>
            </a:bodyPr>
            <a:lstStyle/>
            <a:p>
              <a:pPr>
                <a:defRPr/>
              </a:pPr>
              <a:r>
                <a:rPr lang="en-US" kern="0">
                  <a:solidFill>
                    <a:srgbClr val="414142"/>
                  </a:solidFill>
                  <a:latin typeface="Arial" panose="020B0604020202020204" pitchFamily="34" charset="0"/>
                  <a:cs typeface="Arial" panose="020B0604020202020204" pitchFamily="34" charset="0"/>
                </a:rPr>
                <a:t>6th</a:t>
              </a:r>
            </a:p>
          </p:txBody>
        </p:sp>
        <p:cxnSp>
          <p:nvCxnSpPr>
            <p:cNvPr id="75" name="Straight Connector 74"/>
            <p:cNvCxnSpPr/>
            <p:nvPr/>
          </p:nvCxnSpPr>
          <p:spPr>
            <a:xfrm>
              <a:off x="2301156" y="1967522"/>
              <a:ext cx="0" cy="489990"/>
            </a:xfrm>
            <a:prstGeom prst="line">
              <a:avLst/>
            </a:prstGeom>
            <a:ln w="19050">
              <a:solidFill>
                <a:schemeClr val="tx1"/>
              </a:solidFill>
              <a:headEnd type="triangle"/>
            </a:ln>
            <a:effectLst/>
          </p:spPr>
          <p:style>
            <a:lnRef idx="2">
              <a:schemeClr val="accent1"/>
            </a:lnRef>
            <a:fillRef idx="0">
              <a:schemeClr val="accent1"/>
            </a:fillRef>
            <a:effectRef idx="1">
              <a:schemeClr val="accent1"/>
            </a:effectRef>
            <a:fontRef idx="minor">
              <a:schemeClr val="tx1"/>
            </a:fontRef>
          </p:style>
        </p:cxnSp>
        <p:sp>
          <p:nvSpPr>
            <p:cNvPr id="78" name="TextBox 77"/>
            <p:cNvSpPr txBox="1"/>
            <p:nvPr/>
          </p:nvSpPr>
          <p:spPr>
            <a:xfrm>
              <a:off x="2851804" y="2400667"/>
              <a:ext cx="510675" cy="369332"/>
            </a:xfrm>
            <a:prstGeom prst="rect">
              <a:avLst/>
            </a:prstGeom>
            <a:noFill/>
          </p:spPr>
          <p:txBody>
            <a:bodyPr wrap="square" rtlCol="0">
              <a:spAutoFit/>
            </a:bodyPr>
            <a:lstStyle/>
            <a:p>
              <a:pPr>
                <a:defRPr/>
              </a:pPr>
              <a:r>
                <a:rPr lang="en-US" kern="0">
                  <a:solidFill>
                    <a:srgbClr val="414142"/>
                  </a:solidFill>
                  <a:latin typeface="Arial" panose="020B0604020202020204" pitchFamily="34" charset="0"/>
                  <a:cs typeface="Arial" panose="020B0604020202020204" pitchFamily="34" charset="0"/>
                </a:rPr>
                <a:t>7th</a:t>
              </a:r>
            </a:p>
          </p:txBody>
        </p:sp>
        <p:sp>
          <p:nvSpPr>
            <p:cNvPr id="88" name="TextBox 87"/>
            <p:cNvSpPr txBox="1"/>
            <p:nvPr/>
          </p:nvSpPr>
          <p:spPr>
            <a:xfrm>
              <a:off x="3667577" y="2401881"/>
              <a:ext cx="1166871" cy="369332"/>
            </a:xfrm>
            <a:prstGeom prst="rect">
              <a:avLst/>
            </a:prstGeom>
            <a:noFill/>
          </p:spPr>
          <p:txBody>
            <a:bodyPr wrap="square" rtlCol="0">
              <a:spAutoFit/>
            </a:bodyPr>
            <a:lstStyle/>
            <a:p>
              <a:pPr>
                <a:defRPr/>
              </a:pPr>
              <a:r>
                <a:rPr lang="en-US" kern="0">
                  <a:solidFill>
                    <a:srgbClr val="414142"/>
                  </a:solidFill>
                  <a:latin typeface="Arial" panose="020B0604020202020204" pitchFamily="34" charset="0"/>
                  <a:cs typeface="Arial" panose="020B0604020202020204" pitchFamily="34" charset="0"/>
                </a:rPr>
                <a:t>8th</a:t>
              </a:r>
            </a:p>
          </p:txBody>
        </p:sp>
        <p:sp>
          <p:nvSpPr>
            <p:cNvPr id="111" name="TextBox 110"/>
            <p:cNvSpPr txBox="1"/>
            <p:nvPr/>
          </p:nvSpPr>
          <p:spPr>
            <a:xfrm>
              <a:off x="4519477" y="2408041"/>
              <a:ext cx="566013" cy="369332"/>
            </a:xfrm>
            <a:prstGeom prst="rect">
              <a:avLst/>
            </a:prstGeom>
            <a:noFill/>
          </p:spPr>
          <p:txBody>
            <a:bodyPr wrap="square" rtlCol="0">
              <a:spAutoFit/>
            </a:bodyPr>
            <a:lstStyle/>
            <a:p>
              <a:pPr>
                <a:defRPr/>
              </a:pPr>
              <a:r>
                <a:rPr lang="en-US" kern="0">
                  <a:solidFill>
                    <a:srgbClr val="414142"/>
                  </a:solidFill>
                  <a:latin typeface="Arial" panose="020B0604020202020204" pitchFamily="34" charset="0"/>
                  <a:cs typeface="Arial" panose="020B0604020202020204" pitchFamily="34" charset="0"/>
                </a:rPr>
                <a:t>9th</a:t>
              </a:r>
            </a:p>
          </p:txBody>
        </p:sp>
        <p:sp>
          <p:nvSpPr>
            <p:cNvPr id="113" name="TextBox 112"/>
            <p:cNvSpPr txBox="1"/>
            <p:nvPr/>
          </p:nvSpPr>
          <p:spPr>
            <a:xfrm>
              <a:off x="5139546" y="2397946"/>
              <a:ext cx="711690" cy="369332"/>
            </a:xfrm>
            <a:prstGeom prst="rect">
              <a:avLst/>
            </a:prstGeom>
            <a:noFill/>
          </p:spPr>
          <p:txBody>
            <a:bodyPr wrap="square" rtlCol="0">
              <a:spAutoFit/>
            </a:bodyPr>
            <a:lstStyle/>
            <a:p>
              <a:pPr>
                <a:defRPr/>
              </a:pPr>
              <a:r>
                <a:rPr lang="en-US" kern="0">
                  <a:solidFill>
                    <a:srgbClr val="414142"/>
                  </a:solidFill>
                  <a:latin typeface="Arial" panose="020B0604020202020204" pitchFamily="34" charset="0"/>
                  <a:cs typeface="Arial" panose="020B0604020202020204" pitchFamily="34" charset="0"/>
                </a:rPr>
                <a:t>11th</a:t>
              </a:r>
            </a:p>
          </p:txBody>
        </p:sp>
      </p:grpSp>
      <p:grpSp>
        <p:nvGrpSpPr>
          <p:cNvPr id="7" name="Group 6"/>
          <p:cNvGrpSpPr/>
          <p:nvPr/>
        </p:nvGrpSpPr>
        <p:grpSpPr>
          <a:xfrm>
            <a:off x="3224376" y="1035809"/>
            <a:ext cx="6096077" cy="923750"/>
            <a:chOff x="1700375" y="1043183"/>
            <a:chExt cx="6096077" cy="923750"/>
          </a:xfrm>
        </p:grpSpPr>
        <p:sp>
          <p:nvSpPr>
            <p:cNvPr id="68" name="TextBox 67"/>
            <p:cNvSpPr txBox="1"/>
            <p:nvPr/>
          </p:nvSpPr>
          <p:spPr>
            <a:xfrm>
              <a:off x="1700375" y="1043183"/>
              <a:ext cx="701456" cy="369332"/>
            </a:xfrm>
            <a:prstGeom prst="rect">
              <a:avLst/>
            </a:prstGeom>
            <a:noFill/>
            <a:ln w="19050">
              <a:noFill/>
            </a:ln>
          </p:spPr>
          <p:txBody>
            <a:bodyPr wrap="square" rtlCol="0">
              <a:spAutoFit/>
            </a:bodyPr>
            <a:lstStyle/>
            <a:p>
              <a:pPr>
                <a:defRPr/>
              </a:pPr>
              <a:r>
                <a:rPr lang="en-US" kern="0">
                  <a:solidFill>
                    <a:srgbClr val="414142"/>
                  </a:solidFill>
                  <a:latin typeface="Arial" panose="020B0604020202020204" pitchFamily="34" charset="0"/>
                  <a:cs typeface="Arial" panose="020B0604020202020204" pitchFamily="34" charset="0"/>
                </a:rPr>
                <a:t>210</a:t>
              </a:r>
            </a:p>
          </p:txBody>
        </p:sp>
        <p:cxnSp>
          <p:nvCxnSpPr>
            <p:cNvPr id="34" name="Straight Connector 33"/>
            <p:cNvCxnSpPr/>
            <p:nvPr/>
          </p:nvCxnSpPr>
          <p:spPr>
            <a:xfrm rot="5400000" flipH="1">
              <a:off x="5170454" y="1661892"/>
              <a:ext cx="610082" cy="0"/>
            </a:xfrm>
            <a:prstGeom prst="line">
              <a:avLst/>
            </a:prstGeom>
            <a:ln w="19050">
              <a:solidFill>
                <a:srgbClr val="039447"/>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5400000" flipH="1">
              <a:off x="4900272" y="1661892"/>
              <a:ext cx="610082" cy="0"/>
            </a:xfrm>
            <a:prstGeom prst="line">
              <a:avLst/>
            </a:prstGeom>
            <a:ln w="19050">
              <a:solidFill>
                <a:srgbClr val="039447"/>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5400000" flipH="1">
              <a:off x="4630091" y="1661892"/>
              <a:ext cx="610082" cy="0"/>
            </a:xfrm>
            <a:prstGeom prst="line">
              <a:avLst/>
            </a:prstGeom>
            <a:ln w="19050">
              <a:solidFill>
                <a:srgbClr val="039447"/>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5400000" flipH="1">
              <a:off x="4359909" y="1661892"/>
              <a:ext cx="610082" cy="0"/>
            </a:xfrm>
            <a:prstGeom prst="line">
              <a:avLst/>
            </a:prstGeom>
            <a:ln w="19050">
              <a:solidFill>
                <a:srgbClr val="039447"/>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5400000" flipH="1">
              <a:off x="4089728" y="1661892"/>
              <a:ext cx="610082" cy="0"/>
            </a:xfrm>
            <a:prstGeom prst="line">
              <a:avLst/>
            </a:prstGeom>
            <a:ln w="19050">
              <a:solidFill>
                <a:srgbClr val="039447"/>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5400000" flipH="1">
              <a:off x="3819546" y="1661892"/>
              <a:ext cx="610082" cy="0"/>
            </a:xfrm>
            <a:prstGeom prst="line">
              <a:avLst/>
            </a:prstGeom>
            <a:ln w="19050">
              <a:solidFill>
                <a:srgbClr val="039447"/>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5400000" flipH="1">
              <a:off x="3549365" y="1661892"/>
              <a:ext cx="610082" cy="0"/>
            </a:xfrm>
            <a:prstGeom prst="line">
              <a:avLst/>
            </a:prstGeom>
            <a:ln w="19050">
              <a:solidFill>
                <a:srgbClr val="039447"/>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flipH="1">
              <a:off x="3279183" y="1661892"/>
              <a:ext cx="610082" cy="0"/>
            </a:xfrm>
            <a:prstGeom prst="line">
              <a:avLst/>
            </a:prstGeom>
            <a:ln w="19050">
              <a:solidFill>
                <a:srgbClr val="039447"/>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5400000" flipH="1">
              <a:off x="3009002" y="1661892"/>
              <a:ext cx="610082" cy="0"/>
            </a:xfrm>
            <a:prstGeom prst="line">
              <a:avLst/>
            </a:prstGeom>
            <a:ln w="19050">
              <a:solidFill>
                <a:srgbClr val="039447"/>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5400000" flipH="1">
              <a:off x="2738820" y="1661892"/>
              <a:ext cx="610082" cy="0"/>
            </a:xfrm>
            <a:prstGeom prst="line">
              <a:avLst/>
            </a:prstGeom>
            <a:ln w="19050">
              <a:solidFill>
                <a:srgbClr val="039447"/>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rot="5400000" flipH="1">
              <a:off x="2468639" y="1661892"/>
              <a:ext cx="610082" cy="0"/>
            </a:xfrm>
            <a:prstGeom prst="line">
              <a:avLst/>
            </a:prstGeom>
            <a:ln w="19050">
              <a:solidFill>
                <a:srgbClr val="039447"/>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5400000" flipH="1">
              <a:off x="2198457" y="1661892"/>
              <a:ext cx="610082" cy="0"/>
            </a:xfrm>
            <a:prstGeom prst="line">
              <a:avLst/>
            </a:prstGeom>
            <a:ln w="19050">
              <a:solidFill>
                <a:srgbClr val="039447"/>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5400000" flipH="1">
              <a:off x="1928276" y="1661892"/>
              <a:ext cx="610082" cy="0"/>
            </a:xfrm>
            <a:prstGeom prst="line">
              <a:avLst/>
            </a:prstGeom>
            <a:ln w="19050">
              <a:solidFill>
                <a:srgbClr val="039447"/>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5400000" flipH="1">
              <a:off x="1658094" y="1661892"/>
              <a:ext cx="610082" cy="0"/>
            </a:xfrm>
            <a:prstGeom prst="line">
              <a:avLst/>
            </a:prstGeom>
            <a:ln w="19050">
              <a:solidFill>
                <a:srgbClr val="039447"/>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rot="5400000" flipH="1">
              <a:off x="7330319" y="1657350"/>
              <a:ext cx="610082" cy="0"/>
            </a:xfrm>
            <a:prstGeom prst="line">
              <a:avLst/>
            </a:prstGeom>
            <a:ln w="19050">
              <a:solidFill>
                <a:srgbClr val="039447"/>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5400000" flipH="1">
              <a:off x="7060137" y="1657350"/>
              <a:ext cx="610082" cy="0"/>
            </a:xfrm>
            <a:prstGeom prst="line">
              <a:avLst/>
            </a:prstGeom>
            <a:ln w="19050">
              <a:solidFill>
                <a:srgbClr val="039447"/>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5400000" flipH="1">
              <a:off x="6789956" y="1657350"/>
              <a:ext cx="610082" cy="0"/>
            </a:xfrm>
            <a:prstGeom prst="line">
              <a:avLst/>
            </a:prstGeom>
            <a:ln w="19050">
              <a:solidFill>
                <a:srgbClr val="039447"/>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rot="5400000" flipH="1">
              <a:off x="6519774" y="1657350"/>
              <a:ext cx="610082" cy="0"/>
            </a:xfrm>
            <a:prstGeom prst="line">
              <a:avLst/>
            </a:prstGeom>
            <a:ln w="19050">
              <a:solidFill>
                <a:srgbClr val="039447"/>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5400000" flipH="1">
              <a:off x="6249593" y="1657350"/>
              <a:ext cx="610082" cy="0"/>
            </a:xfrm>
            <a:prstGeom prst="line">
              <a:avLst/>
            </a:prstGeom>
            <a:ln w="19050">
              <a:solidFill>
                <a:srgbClr val="039447"/>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rot="5400000" flipH="1">
              <a:off x="5979411" y="1657350"/>
              <a:ext cx="610082" cy="0"/>
            </a:xfrm>
            <a:prstGeom prst="line">
              <a:avLst/>
            </a:prstGeom>
            <a:ln w="19050">
              <a:solidFill>
                <a:srgbClr val="039447"/>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rot="5400000" flipH="1">
              <a:off x="5709230" y="1657350"/>
              <a:ext cx="610082" cy="0"/>
            </a:xfrm>
            <a:prstGeom prst="line">
              <a:avLst/>
            </a:prstGeom>
            <a:ln w="19050">
              <a:solidFill>
                <a:srgbClr val="039447"/>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rot="5400000" flipH="1">
              <a:off x="5439048" y="1657350"/>
              <a:ext cx="610082" cy="0"/>
            </a:xfrm>
            <a:prstGeom prst="line">
              <a:avLst/>
            </a:prstGeom>
            <a:ln w="19050">
              <a:solidFill>
                <a:srgbClr val="039447"/>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rot="5400000" flipH="1">
              <a:off x="5168864" y="1657350"/>
              <a:ext cx="610082" cy="0"/>
            </a:xfrm>
            <a:prstGeom prst="line">
              <a:avLst/>
            </a:prstGeom>
            <a:ln w="19050">
              <a:solidFill>
                <a:srgbClr val="039447"/>
              </a:solidFill>
            </a:ln>
            <a:effectLst/>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a:off x="4401915" y="1043183"/>
              <a:ext cx="701456" cy="369332"/>
            </a:xfrm>
            <a:prstGeom prst="rect">
              <a:avLst/>
            </a:prstGeom>
            <a:noFill/>
            <a:ln w="19050">
              <a:noFill/>
            </a:ln>
          </p:spPr>
          <p:txBody>
            <a:bodyPr wrap="square" rtlCol="0">
              <a:spAutoFit/>
            </a:bodyPr>
            <a:lstStyle/>
            <a:p>
              <a:pPr>
                <a:defRPr/>
              </a:pPr>
              <a:r>
                <a:rPr lang="en-US" kern="0">
                  <a:solidFill>
                    <a:srgbClr val="414142"/>
                  </a:solidFill>
                  <a:latin typeface="Arial" panose="020B0604020202020204" pitchFamily="34" charset="0"/>
                  <a:cs typeface="Arial" panose="020B0604020202020204" pitchFamily="34" charset="0"/>
                </a:rPr>
                <a:t>220</a:t>
              </a:r>
            </a:p>
          </p:txBody>
        </p:sp>
        <p:sp>
          <p:nvSpPr>
            <p:cNvPr id="91" name="TextBox 90"/>
            <p:cNvSpPr txBox="1"/>
            <p:nvPr/>
          </p:nvSpPr>
          <p:spPr>
            <a:xfrm>
              <a:off x="7094996" y="1043183"/>
              <a:ext cx="701456" cy="369332"/>
            </a:xfrm>
            <a:prstGeom prst="rect">
              <a:avLst/>
            </a:prstGeom>
            <a:noFill/>
            <a:ln w="19050">
              <a:noFill/>
            </a:ln>
          </p:spPr>
          <p:txBody>
            <a:bodyPr wrap="square" rtlCol="0">
              <a:spAutoFit/>
            </a:bodyPr>
            <a:lstStyle/>
            <a:p>
              <a:pPr>
                <a:defRPr/>
              </a:pPr>
              <a:r>
                <a:rPr lang="en-US" kern="0">
                  <a:solidFill>
                    <a:srgbClr val="414142"/>
                  </a:solidFill>
                  <a:latin typeface="Arial" panose="020B0604020202020204" pitchFamily="34" charset="0"/>
                  <a:cs typeface="Arial" panose="020B0604020202020204" pitchFamily="34" charset="0"/>
                </a:rPr>
                <a:t>230</a:t>
              </a:r>
            </a:p>
          </p:txBody>
        </p:sp>
        <p:cxnSp>
          <p:nvCxnSpPr>
            <p:cNvPr id="167" name="Straight Connector 166"/>
            <p:cNvCxnSpPr/>
            <p:nvPr/>
          </p:nvCxnSpPr>
          <p:spPr>
            <a:xfrm flipH="1">
              <a:off x="1816857" y="1631326"/>
              <a:ext cx="5979595" cy="0"/>
            </a:xfrm>
            <a:prstGeom prst="line">
              <a:avLst/>
            </a:prstGeom>
            <a:ln w="19050">
              <a:solidFill>
                <a:srgbClr val="039447"/>
              </a:solidFill>
            </a:ln>
            <a:effectLst/>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1758144" y="3002169"/>
            <a:ext cx="9324586" cy="3733123"/>
            <a:chOff x="-458640" y="2779614"/>
            <a:chExt cx="9190539" cy="3733123"/>
          </a:xfrm>
        </p:grpSpPr>
        <p:pic>
          <p:nvPicPr>
            <p:cNvPr id="115" name="Picture 114"/>
            <p:cNvPicPr>
              <a:picLocks noChangeAspect="1"/>
            </p:cNvPicPr>
            <p:nvPr/>
          </p:nvPicPr>
          <p:blipFill rotWithShape="1">
            <a:blip r:embed="rId3">
              <a:extLst>
                <a:ext uri="{28A0092B-C50C-407E-A947-70E740481C1C}">
                  <a14:useLocalDpi xmlns:a14="http://schemas.microsoft.com/office/drawing/2010/main"/>
                </a:ext>
              </a:extLst>
            </a:blip>
            <a:srcRect/>
            <a:stretch/>
          </p:blipFill>
          <p:spPr bwMode="auto">
            <a:xfrm>
              <a:off x="1136305" y="2779614"/>
              <a:ext cx="7595594" cy="3733123"/>
            </a:xfrm>
            <a:prstGeom prst="rect">
              <a:avLst/>
            </a:prstGeom>
            <a:noFill/>
            <a:ln w="9525">
              <a:solidFill>
                <a:srgbClr val="A6B4AC"/>
              </a:solidFill>
              <a:miter lim="800000"/>
              <a:headEnd/>
              <a:tailEnd/>
            </a:ln>
            <a:effectLst/>
          </p:spPr>
        </p:pic>
        <p:sp>
          <p:nvSpPr>
            <p:cNvPr id="185" name="TextBox 184"/>
            <p:cNvSpPr txBox="1"/>
            <p:nvPr/>
          </p:nvSpPr>
          <p:spPr>
            <a:xfrm>
              <a:off x="-458640" y="2902301"/>
              <a:ext cx="2236731" cy="646331"/>
            </a:xfrm>
            <a:prstGeom prst="rect">
              <a:avLst/>
            </a:prstGeom>
            <a:noFill/>
          </p:spPr>
          <p:txBody>
            <a:bodyPr wrap="square" rtlCol="0">
              <a:spAutoFit/>
            </a:bodyPr>
            <a:lstStyle/>
            <a:p>
              <a:pPr>
                <a:defRPr/>
              </a:pPr>
              <a:r>
                <a:rPr lang="en-US" kern="0">
                  <a:solidFill>
                    <a:srgbClr val="414142"/>
                  </a:solidFill>
                  <a:latin typeface="Arial" panose="020B0604020202020204" pitchFamily="34" charset="0"/>
                  <a:cs typeface="Arial" panose="020B0604020202020204" pitchFamily="34" charset="0"/>
                </a:rPr>
                <a:t>The Learning Continuum</a:t>
              </a:r>
            </a:p>
          </p:txBody>
        </p:sp>
      </p:grpSp>
      <p:sp>
        <p:nvSpPr>
          <p:cNvPr id="70" name="Rectangle 69"/>
          <p:cNvSpPr/>
          <p:nvPr/>
        </p:nvSpPr>
        <p:spPr>
          <a:xfrm>
            <a:off x="3991681" y="3743031"/>
            <a:ext cx="1734789" cy="294374"/>
          </a:xfrm>
          <a:prstGeom prst="rect">
            <a:avLst/>
          </a:prstGeom>
          <a:solidFill>
            <a:srgbClr val="FFC425">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76" name="Rectangle 75"/>
          <p:cNvSpPr/>
          <p:nvPr/>
        </p:nvSpPr>
        <p:spPr>
          <a:xfrm>
            <a:off x="6341798" y="3766404"/>
            <a:ext cx="1734789" cy="257759"/>
          </a:xfrm>
          <a:prstGeom prst="rect">
            <a:avLst/>
          </a:prstGeom>
          <a:solidFill>
            <a:srgbClr val="FFC425">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endParaRPr>
          </a:p>
        </p:txBody>
      </p:sp>
      <p:pic>
        <p:nvPicPr>
          <p:cNvPr id="52" name="nwea-graphite-large-rgb.png"/>
          <p:cNvPicPr>
            <a:picLocks noChangeAspect="1"/>
          </p:cNvPicPr>
          <p:nvPr/>
        </p:nvPicPr>
        <p:blipFill>
          <a:blip r:embed="rId4">
            <a:extLst/>
          </a:blip>
          <a:stretch>
            <a:fillRect/>
          </a:stretch>
        </p:blipFill>
        <p:spPr>
          <a:xfrm>
            <a:off x="178800" y="6421513"/>
            <a:ext cx="961602" cy="281653"/>
          </a:xfrm>
          <a:prstGeom prst="rect">
            <a:avLst/>
          </a:prstGeom>
          <a:ln w="12700">
            <a:miter lim="400000"/>
          </a:ln>
        </p:spPr>
      </p:pic>
      <p:cxnSp>
        <p:nvCxnSpPr>
          <p:cNvPr id="69" name="Straight Connector 68"/>
          <p:cNvCxnSpPr/>
          <p:nvPr/>
        </p:nvCxnSpPr>
        <p:spPr>
          <a:xfrm>
            <a:off x="4641381" y="1973725"/>
            <a:ext cx="0" cy="489990"/>
          </a:xfrm>
          <a:prstGeom prst="line">
            <a:avLst/>
          </a:prstGeom>
          <a:ln w="19050">
            <a:solidFill>
              <a:schemeClr val="tx1"/>
            </a:solidFill>
            <a:headEnd type="triangle"/>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5466895" y="1973725"/>
            <a:ext cx="0" cy="489990"/>
          </a:xfrm>
          <a:prstGeom prst="line">
            <a:avLst/>
          </a:prstGeom>
          <a:ln w="19050">
            <a:solidFill>
              <a:schemeClr val="tx1"/>
            </a:solidFill>
            <a:headEnd type="triangle"/>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6266669" y="1973725"/>
            <a:ext cx="0" cy="489990"/>
          </a:xfrm>
          <a:prstGeom prst="line">
            <a:avLst/>
          </a:prstGeom>
          <a:ln w="19050">
            <a:solidFill>
              <a:schemeClr val="tx1"/>
            </a:solidFill>
            <a:headEnd type="triangle"/>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6913615" y="1971114"/>
            <a:ext cx="0" cy="489990"/>
          </a:xfrm>
          <a:prstGeom prst="line">
            <a:avLst/>
          </a:prstGeom>
          <a:ln w="19050">
            <a:solidFill>
              <a:schemeClr val="tx1"/>
            </a:solidFill>
            <a:headEnd type="triangle"/>
          </a:ln>
          <a:effectLst/>
        </p:spPr>
        <p:style>
          <a:lnRef idx="2">
            <a:schemeClr val="accent1"/>
          </a:lnRef>
          <a:fillRef idx="0">
            <a:schemeClr val="accent1"/>
          </a:fillRef>
          <a:effectRef idx="1">
            <a:schemeClr val="accent1"/>
          </a:effectRef>
          <a:fontRef idx="minor">
            <a:schemeClr val="tx1"/>
          </a:fontRef>
        </p:style>
      </p:cxnSp>
      <p:grpSp>
        <p:nvGrpSpPr>
          <p:cNvPr id="79" name="Group 78"/>
          <p:cNvGrpSpPr/>
          <p:nvPr/>
        </p:nvGrpSpPr>
        <p:grpSpPr>
          <a:xfrm>
            <a:off x="11237424" y="6363196"/>
            <a:ext cx="702404" cy="254197"/>
            <a:chOff x="10507509" y="643972"/>
            <a:chExt cx="668491" cy="254197"/>
          </a:xfrm>
        </p:grpSpPr>
        <p:sp>
          <p:nvSpPr>
            <p:cNvPr id="80" name="Rectangle 79"/>
            <p:cNvSpPr/>
            <p:nvPr/>
          </p:nvSpPr>
          <p:spPr>
            <a:xfrm>
              <a:off x="10507509" y="643972"/>
              <a:ext cx="668491" cy="254197"/>
            </a:xfrm>
            <a:prstGeom prst="rect">
              <a:avLst/>
            </a:prstGeom>
            <a:solidFill>
              <a:srgbClr val="FFFFFF"/>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400">
                  <a:solidFill>
                    <a:schemeClr val="tx1"/>
                  </a:solidFill>
                  <a:hlinkClick r:id="rId5" action="ppaction://hlinksldjump"/>
                </a:rPr>
                <a:t>Back</a:t>
              </a:r>
              <a:endParaRPr lang="en-US" sz="1400">
                <a:solidFill>
                  <a:schemeClr val="tx1"/>
                </a:solidFill>
              </a:endParaRPr>
            </a:p>
          </p:txBody>
        </p:sp>
        <p:pic>
          <p:nvPicPr>
            <p:cNvPr id="81" name="Picture 80"/>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537677" y="697739"/>
              <a:ext cx="154634" cy="157226"/>
            </a:xfrm>
            <a:prstGeom prst="rect">
              <a:avLst/>
            </a:prstGeom>
          </p:spPr>
        </p:pic>
      </p:grpSp>
    </p:spTree>
    <p:extLst>
      <p:ext uri="{BB962C8B-B14F-4D97-AF65-F5344CB8AC3E}">
        <p14:creationId xmlns:p14="http://schemas.microsoft.com/office/powerpoint/2010/main" val="338913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65"/>
                                        </p:tgtEl>
                                        <p:attrNameLst>
                                          <p:attrName>style.visibility</p:attrName>
                                        </p:attrNameLst>
                                      </p:cBhvr>
                                      <p:to>
                                        <p:strVal val="visible"/>
                                      </p:to>
                                    </p:set>
                                  </p:childTnLst>
                                </p:cTn>
                              </p:par>
                              <p:par>
                                <p:cTn id="10" presetID="22" presetClass="entr" presetSubtype="4" fill="hold" nodeType="with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wipe(down)">
                                      <p:cBhvr>
                                        <p:cTn id="12" dur="500"/>
                                        <p:tgtEl>
                                          <p:spTgt spid="77"/>
                                        </p:tgtEl>
                                      </p:cBhvr>
                                    </p:animEffect>
                                  </p:childTnLst>
                                </p:cTn>
                              </p:par>
                              <p:par>
                                <p:cTn id="13" presetID="22" presetClass="entr" presetSubtype="4" fill="hold" nodeType="with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wipe(down)">
                                      <p:cBhvr>
                                        <p:cTn id="15" dur="500"/>
                                        <p:tgtEl>
                                          <p:spTgt spid="72"/>
                                        </p:tgtEl>
                                      </p:cBhvr>
                                    </p:animEffect>
                                  </p:childTnLst>
                                </p:cTn>
                              </p:par>
                              <p:par>
                                <p:cTn id="16" presetID="22" presetClass="entr" presetSubtype="4" fill="hold" nodeType="withEffect">
                                  <p:stCondLst>
                                    <p:cond delay="0"/>
                                  </p:stCondLst>
                                  <p:childTnLst>
                                    <p:set>
                                      <p:cBhvr>
                                        <p:cTn id="17" dur="1" fill="hold">
                                          <p:stCondLst>
                                            <p:cond delay="0"/>
                                          </p:stCondLst>
                                        </p:cTn>
                                        <p:tgtEl>
                                          <p:spTgt spid="71"/>
                                        </p:tgtEl>
                                        <p:attrNameLst>
                                          <p:attrName>style.visibility</p:attrName>
                                        </p:attrNameLst>
                                      </p:cBhvr>
                                      <p:to>
                                        <p:strVal val="visible"/>
                                      </p:to>
                                    </p:set>
                                    <p:animEffect transition="in" filter="wipe(down)">
                                      <p:cBhvr>
                                        <p:cTn id="18" dur="500"/>
                                        <p:tgtEl>
                                          <p:spTgt spid="71"/>
                                        </p:tgtEl>
                                      </p:cBhvr>
                                    </p:animEffect>
                                  </p:childTnLst>
                                </p:cTn>
                              </p:par>
                              <p:par>
                                <p:cTn id="19" presetID="22" presetClass="entr" presetSubtype="4" fill="hold" nodeType="withEffect">
                                  <p:stCondLst>
                                    <p:cond delay="0"/>
                                  </p:stCondLst>
                                  <p:childTnLst>
                                    <p:set>
                                      <p:cBhvr>
                                        <p:cTn id="20" dur="1" fill="hold">
                                          <p:stCondLst>
                                            <p:cond delay="0"/>
                                          </p:stCondLst>
                                        </p:cTn>
                                        <p:tgtEl>
                                          <p:spTgt spid="69"/>
                                        </p:tgtEl>
                                        <p:attrNameLst>
                                          <p:attrName>style.visibility</p:attrName>
                                        </p:attrNameLst>
                                      </p:cBhvr>
                                      <p:to>
                                        <p:strVal val="visible"/>
                                      </p:to>
                                    </p:set>
                                    <p:animEffect transition="in" filter="wipe(down)">
                                      <p:cBhvr>
                                        <p:cTn id="21" dur="500"/>
                                        <p:tgtEl>
                                          <p:spTgt spid="6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70"/>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6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76"/>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1" grpId="0" animBg="1"/>
      <p:bldP spid="165" grpId="0"/>
      <p:bldP spid="70" grpId="0" animBg="1"/>
      <p:bldP spid="76"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012C1-1A26-4A25-B9B4-37CAF5AA6D4B}"/>
              </a:ext>
            </a:extLst>
          </p:cNvPr>
          <p:cNvSpPr>
            <a:spLocks noGrp="1"/>
          </p:cNvSpPr>
          <p:nvPr>
            <p:ph type="title"/>
          </p:nvPr>
        </p:nvSpPr>
        <p:spPr/>
        <p:txBody>
          <a:bodyPr/>
          <a:lstStyle/>
          <a:p>
            <a:r>
              <a:rPr lang="en-US" dirty="0"/>
              <a:t>2015 Student Growth Norms </a:t>
            </a:r>
          </a:p>
        </p:txBody>
      </p:sp>
      <p:pic>
        <p:nvPicPr>
          <p:cNvPr id="4" name="Vertical Content Placeholder 3">
            <a:extLst>
              <a:ext uri="{FF2B5EF4-FFF2-40B4-BE49-F238E27FC236}">
                <a16:creationId xmlns:a16="http://schemas.microsoft.com/office/drawing/2014/main" id="{00E2E8D4-254E-4C78-8BB9-614B3B901420}"/>
              </a:ext>
            </a:extLst>
          </p:cNvPr>
          <p:cNvPicPr>
            <a:picLocks noGrp="1" noChangeAspect="1"/>
          </p:cNvPicPr>
          <p:nvPr>
            <p:ph orient="vert" sz="quarter" idx="11"/>
          </p:nvPr>
        </p:nvPicPr>
        <p:blipFill>
          <a:blip r:embed="rId2"/>
          <a:stretch>
            <a:fillRect/>
          </a:stretch>
        </p:blipFill>
        <p:spPr>
          <a:xfrm>
            <a:off x="1110343" y="1378857"/>
            <a:ext cx="9274628" cy="4544106"/>
          </a:xfrm>
          <a:prstGeom prst="rect">
            <a:avLst/>
          </a:prstGeom>
        </p:spPr>
      </p:pic>
    </p:spTree>
    <p:extLst>
      <p:ext uri="{BB962C8B-B14F-4D97-AF65-F5344CB8AC3E}">
        <p14:creationId xmlns:p14="http://schemas.microsoft.com/office/powerpoint/2010/main" val="23385539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095500" y="1"/>
            <a:ext cx="4265084" cy="6290791"/>
          </a:xfrm>
          <a:prstGeom prst="rect">
            <a:avLst/>
          </a:prstGeom>
          <a:solidFill>
            <a:schemeClr val="bg1">
              <a:alpha val="7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a:t>Instructional Level vs. Mastery</a:t>
            </a:r>
          </a:p>
        </p:txBody>
      </p:sp>
      <p:sp>
        <p:nvSpPr>
          <p:cNvPr id="11" name="Content Placeholder 1"/>
          <p:cNvSpPr>
            <a:spLocks noGrp="1"/>
          </p:cNvSpPr>
          <p:nvPr>
            <p:ph type="body" sz="quarter" idx="21"/>
          </p:nvPr>
        </p:nvSpPr>
        <p:spPr>
          <a:xfrm>
            <a:off x="720723" y="1819275"/>
            <a:ext cx="9770813" cy="3921125"/>
          </a:xfrm>
        </p:spPr>
        <p:txBody>
          <a:bodyPr>
            <a:normAutofit/>
          </a:bodyPr>
          <a:lstStyle/>
          <a:p>
            <a:pPr marL="0" indent="0">
              <a:lnSpc>
                <a:spcPct val="120000"/>
              </a:lnSpc>
              <a:buNone/>
            </a:pPr>
            <a:r>
              <a:rPr lang="en-US" dirty="0"/>
              <a:t>MAP Growth assessments:</a:t>
            </a:r>
          </a:p>
          <a:p>
            <a:pPr>
              <a:lnSpc>
                <a:spcPct val="120000"/>
              </a:lnSpc>
            </a:pPr>
            <a:r>
              <a:rPr lang="en-US" dirty="0"/>
              <a:t>Provide information about the instructional level of the student</a:t>
            </a:r>
          </a:p>
          <a:p>
            <a:pPr>
              <a:lnSpc>
                <a:spcPct val="120000"/>
              </a:lnSpc>
            </a:pPr>
            <a:r>
              <a:rPr lang="en-US" dirty="0"/>
              <a:t>Provide a road map for students toward achieving mastery </a:t>
            </a:r>
          </a:p>
          <a:p>
            <a:pPr>
              <a:lnSpc>
                <a:spcPct val="120000"/>
              </a:lnSpc>
            </a:pPr>
            <a:r>
              <a:rPr lang="en-US" dirty="0"/>
              <a:t>Are not tests for determining mastery of skills</a:t>
            </a:r>
          </a:p>
        </p:txBody>
      </p:sp>
      <p:pic>
        <p:nvPicPr>
          <p:cNvPr id="14" name="nwea-graphite-large-rgb.png"/>
          <p:cNvPicPr>
            <a:picLocks noChangeAspect="1"/>
          </p:cNvPicPr>
          <p:nvPr/>
        </p:nvPicPr>
        <p:blipFill>
          <a:blip r:embed="rId3">
            <a:extLst/>
          </a:blip>
          <a:stretch>
            <a:fillRect/>
          </a:stretch>
        </p:blipFill>
        <p:spPr>
          <a:xfrm>
            <a:off x="178800" y="6421513"/>
            <a:ext cx="961602" cy="281653"/>
          </a:xfrm>
          <a:prstGeom prst="rect">
            <a:avLst/>
          </a:prstGeom>
          <a:ln w="12700">
            <a:miter lim="400000"/>
          </a:ln>
        </p:spPr>
      </p:pic>
      <p:grpSp>
        <p:nvGrpSpPr>
          <p:cNvPr id="12" name="Group 11">
            <a:extLst>
              <a:ext uri="{FF2B5EF4-FFF2-40B4-BE49-F238E27FC236}">
                <a16:creationId xmlns:a16="http://schemas.microsoft.com/office/drawing/2014/main" id="{BAFABA18-B684-416B-AD5E-B85E22824457}"/>
              </a:ext>
            </a:extLst>
          </p:cNvPr>
          <p:cNvGrpSpPr/>
          <p:nvPr/>
        </p:nvGrpSpPr>
        <p:grpSpPr>
          <a:xfrm>
            <a:off x="11173427" y="6308142"/>
            <a:ext cx="702404" cy="254197"/>
            <a:chOff x="10507509" y="643972"/>
            <a:chExt cx="668491" cy="254197"/>
          </a:xfrm>
        </p:grpSpPr>
        <p:sp>
          <p:nvSpPr>
            <p:cNvPr id="19" name="Rectangle 18">
              <a:extLst>
                <a:ext uri="{FF2B5EF4-FFF2-40B4-BE49-F238E27FC236}">
                  <a16:creationId xmlns:a16="http://schemas.microsoft.com/office/drawing/2014/main" id="{F2E6E553-53FF-43BE-8E07-B3F29A32AEA9}"/>
                </a:ext>
              </a:extLst>
            </p:cNvPr>
            <p:cNvSpPr/>
            <p:nvPr/>
          </p:nvSpPr>
          <p:spPr>
            <a:xfrm>
              <a:off x="10507509" y="643972"/>
              <a:ext cx="668491" cy="254197"/>
            </a:xfrm>
            <a:prstGeom prst="rect">
              <a:avLst/>
            </a:prstGeom>
            <a:solidFill>
              <a:srgbClr val="FFFFFF"/>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400">
                  <a:solidFill>
                    <a:schemeClr val="tx1"/>
                  </a:solidFill>
                  <a:hlinkClick r:id="rId4" action="ppaction://hlinksldjump"/>
                </a:rPr>
                <a:t>Back</a:t>
              </a:r>
              <a:endParaRPr lang="en-US" sz="1400">
                <a:solidFill>
                  <a:schemeClr val="tx1"/>
                </a:solidFill>
              </a:endParaRPr>
            </a:p>
          </p:txBody>
        </p:sp>
        <p:pic>
          <p:nvPicPr>
            <p:cNvPr id="20" name="Picture 19">
              <a:extLst>
                <a:ext uri="{FF2B5EF4-FFF2-40B4-BE49-F238E27FC236}">
                  <a16:creationId xmlns:a16="http://schemas.microsoft.com/office/drawing/2014/main" id="{159DDF6F-8C04-4DA8-AA4C-154FE9AC9CD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537677" y="697739"/>
              <a:ext cx="154634" cy="157226"/>
            </a:xfrm>
            <a:prstGeom prst="rect">
              <a:avLst/>
            </a:prstGeom>
          </p:spPr>
        </p:pic>
      </p:grpSp>
    </p:spTree>
    <p:extLst>
      <p:ext uri="{BB962C8B-B14F-4D97-AF65-F5344CB8AC3E}">
        <p14:creationId xmlns:p14="http://schemas.microsoft.com/office/powerpoint/2010/main" val="295010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186" name="Group 93191"/>
          <p:cNvGrpSpPr>
            <a:grpSpLocks/>
          </p:cNvGrpSpPr>
          <p:nvPr/>
        </p:nvGrpSpPr>
        <p:grpSpPr bwMode="auto">
          <a:xfrm>
            <a:off x="4619834" y="1094532"/>
            <a:ext cx="5857666" cy="5294363"/>
            <a:chOff x="3057003" y="1420474"/>
            <a:chExt cx="5833112" cy="5361326"/>
          </a:xfrm>
        </p:grpSpPr>
        <p:pic>
          <p:nvPicPr>
            <p:cNvPr id="8" name="Picture 7"/>
            <p:cNvPicPr>
              <a:picLocks noChangeAspect="1"/>
            </p:cNvPicPr>
            <p:nvPr/>
          </p:nvPicPr>
          <p:blipFill rotWithShape="1">
            <a:blip r:embed="rId3"/>
            <a:srcRect b="7373"/>
            <a:stretch/>
          </p:blipFill>
          <p:spPr>
            <a:xfrm>
              <a:off x="3057003" y="2874716"/>
              <a:ext cx="5833112" cy="3907084"/>
            </a:xfrm>
            <a:prstGeom prst="rect">
              <a:avLst/>
            </a:prstGeom>
            <a:ln>
              <a:solidFill>
                <a:schemeClr val="bg1">
                  <a:lumMod val="65000"/>
                </a:schemeClr>
              </a:solidFill>
            </a:ln>
          </p:spPr>
        </p:pic>
        <p:pic>
          <p:nvPicPr>
            <p:cNvPr id="93191" name="Picture 93190"/>
            <p:cNvPicPr>
              <a:picLocks noChangeAspect="1"/>
            </p:cNvPicPr>
            <p:nvPr/>
          </p:nvPicPr>
          <p:blipFill>
            <a:blip r:embed="rId4"/>
            <a:stretch>
              <a:fillRect/>
            </a:stretch>
          </p:blipFill>
          <p:spPr>
            <a:xfrm>
              <a:off x="3057003" y="1420474"/>
              <a:ext cx="5833112" cy="1474880"/>
            </a:xfrm>
            <a:prstGeom prst="rect">
              <a:avLst/>
            </a:prstGeom>
            <a:ln>
              <a:solidFill>
                <a:schemeClr val="bg1">
                  <a:lumMod val="65000"/>
                </a:schemeClr>
              </a:solidFill>
            </a:ln>
          </p:spPr>
        </p:pic>
      </p:grpSp>
      <p:sp>
        <p:nvSpPr>
          <p:cNvPr id="4" name="Rectangle 3"/>
          <p:cNvSpPr>
            <a:spLocks noGrp="1" noChangeArrowheads="1"/>
          </p:cNvSpPr>
          <p:nvPr>
            <p:ph type="title"/>
          </p:nvPr>
        </p:nvSpPr>
        <p:spPr/>
        <p:txBody>
          <a:bodyPr>
            <a:noAutofit/>
          </a:bodyPr>
          <a:lstStyle/>
          <a:p>
            <a:pPr eaLnBrk="1" hangingPunct="1">
              <a:defRPr/>
            </a:pPr>
            <a:r>
              <a:rPr lang="en-US" dirty="0">
                <a:ea typeface="+mj-ea"/>
              </a:rPr>
              <a:t>Learning Continuum Test View</a:t>
            </a:r>
          </a:p>
        </p:txBody>
      </p:sp>
      <p:sp>
        <p:nvSpPr>
          <p:cNvPr id="5" name="Text Placeholder 4"/>
          <p:cNvSpPr>
            <a:spLocks noGrp="1"/>
          </p:cNvSpPr>
          <p:nvPr>
            <p:ph type="body" sz="quarter" idx="21"/>
          </p:nvPr>
        </p:nvSpPr>
        <p:spPr>
          <a:xfrm>
            <a:off x="720725" y="1819275"/>
            <a:ext cx="3813176" cy="3921125"/>
          </a:xfrm>
        </p:spPr>
        <p:txBody>
          <a:bodyPr>
            <a:normAutofit fontScale="77500" lnSpcReduction="20000"/>
          </a:bodyPr>
          <a:lstStyle/>
          <a:p>
            <a:pPr>
              <a:defRPr/>
            </a:pPr>
            <a:r>
              <a:rPr lang="en-US">
                <a:latin typeface="Arial" charset="0"/>
                <a:cs typeface="Arial" charset="0"/>
              </a:rPr>
              <a:t>Subject: Mathematics</a:t>
            </a:r>
          </a:p>
          <a:p>
            <a:pPr>
              <a:defRPr/>
            </a:pPr>
            <a:r>
              <a:rPr lang="en-US">
                <a:latin typeface="Arial" charset="0"/>
                <a:cs typeface="Arial" charset="0"/>
              </a:rPr>
              <a:t>Goal: Measurement and Data</a:t>
            </a:r>
          </a:p>
          <a:p>
            <a:pPr>
              <a:defRPr/>
            </a:pPr>
            <a:r>
              <a:rPr lang="en-US">
                <a:latin typeface="Arial" charset="0"/>
                <a:cs typeface="Arial" charset="0"/>
              </a:rPr>
              <a:t>Sub-goal:</a:t>
            </a:r>
          </a:p>
          <a:p>
            <a:pPr marL="630237" lvl="1" indent="-285750">
              <a:buFont typeface="Arial" pitchFamily="34" charset="0"/>
              <a:buChar char="•"/>
              <a:defRPr/>
            </a:pPr>
            <a:r>
              <a:rPr lang="en-US">
                <a:latin typeface="Arial" charset="0"/>
                <a:cs typeface="Arial" charset="0"/>
              </a:rPr>
              <a:t>Geometric Measurement and Problem Solving</a:t>
            </a:r>
          </a:p>
          <a:p>
            <a:pPr>
              <a:defRPr/>
            </a:pPr>
            <a:r>
              <a:rPr lang="en-US">
                <a:latin typeface="Arial" charset="0"/>
                <a:cs typeface="Arial" charset="0"/>
              </a:rPr>
              <a:t>Topics:</a:t>
            </a:r>
          </a:p>
          <a:p>
            <a:pPr marL="630237" lvl="1" indent="-285750">
              <a:buFont typeface="Arial" pitchFamily="34" charset="0"/>
              <a:buChar char="•"/>
              <a:defRPr/>
            </a:pPr>
            <a:r>
              <a:rPr lang="en-US">
                <a:latin typeface="Arial" charset="0"/>
                <a:cs typeface="Arial" charset="0"/>
              </a:rPr>
              <a:t>Length</a:t>
            </a:r>
          </a:p>
          <a:p>
            <a:pPr marL="630237" lvl="1" indent="-285750">
              <a:buFont typeface="Arial" pitchFamily="34" charset="0"/>
              <a:buChar char="•"/>
              <a:defRPr/>
            </a:pPr>
            <a:r>
              <a:rPr lang="en-US">
                <a:latin typeface="Arial" charset="0"/>
                <a:cs typeface="Arial" charset="0"/>
              </a:rPr>
              <a:t>Capacity</a:t>
            </a:r>
          </a:p>
          <a:p>
            <a:pPr marL="630237" lvl="1" indent="-285750">
              <a:buFont typeface="Arial" pitchFamily="34" charset="0"/>
              <a:buChar char="•"/>
              <a:defRPr/>
            </a:pPr>
            <a:r>
              <a:rPr lang="en-US">
                <a:latin typeface="Arial" charset="0"/>
                <a:cs typeface="Arial" charset="0"/>
              </a:rPr>
              <a:t>Weight/Mass</a:t>
            </a:r>
          </a:p>
          <a:p>
            <a:endParaRPr lang="en-US"/>
          </a:p>
        </p:txBody>
      </p:sp>
      <p:sp>
        <p:nvSpPr>
          <p:cNvPr id="93190" name="Oval 93189"/>
          <p:cNvSpPr/>
          <p:nvPr/>
        </p:nvSpPr>
        <p:spPr>
          <a:xfrm>
            <a:off x="7116971" y="2507047"/>
            <a:ext cx="838200" cy="323850"/>
          </a:xfrm>
          <a:prstGeom prst="ellipse">
            <a:avLst/>
          </a:prstGeom>
          <a:noFill/>
          <a:ln w="28575">
            <a:solidFill>
              <a:srgbClr val="008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0"/>
              </a:spcBef>
              <a:spcAft>
                <a:spcPct val="0"/>
              </a:spcAft>
            </a:pPr>
            <a:endParaRPr lang="en-US" altLang="en-US">
              <a:solidFill>
                <a:srgbClr val="FFFFFF"/>
              </a:solidFill>
              <a:latin typeface="Times New Roman" panose="02020603050405020304" pitchFamily="18" charset="0"/>
              <a:cs typeface="Arial" panose="020B0604020202020204" pitchFamily="34" charset="0"/>
            </a:endParaRPr>
          </a:p>
        </p:txBody>
      </p:sp>
      <p:sp>
        <p:nvSpPr>
          <p:cNvPr id="41" name="Oval 40"/>
          <p:cNvSpPr/>
          <p:nvPr/>
        </p:nvSpPr>
        <p:spPr>
          <a:xfrm>
            <a:off x="7116971" y="4641794"/>
            <a:ext cx="838200" cy="323850"/>
          </a:xfrm>
          <a:prstGeom prst="ellipse">
            <a:avLst/>
          </a:prstGeom>
          <a:noFill/>
          <a:ln w="28575">
            <a:solidFill>
              <a:srgbClr val="008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0"/>
              </a:spcBef>
              <a:spcAft>
                <a:spcPct val="0"/>
              </a:spcAft>
            </a:pPr>
            <a:endParaRPr lang="en-US" altLang="en-US">
              <a:solidFill>
                <a:srgbClr val="FFFFFF"/>
              </a:solidFill>
              <a:latin typeface="Times New Roman" panose="02020603050405020304" pitchFamily="18" charset="0"/>
              <a:cs typeface="Arial" panose="020B0604020202020204" pitchFamily="34" charset="0"/>
            </a:endParaRPr>
          </a:p>
        </p:txBody>
      </p:sp>
      <p:sp>
        <p:nvSpPr>
          <p:cNvPr id="42" name="Oval 41"/>
          <p:cNvSpPr/>
          <p:nvPr/>
        </p:nvSpPr>
        <p:spPr>
          <a:xfrm>
            <a:off x="7116971" y="5644585"/>
            <a:ext cx="838200" cy="322263"/>
          </a:xfrm>
          <a:prstGeom prst="ellipse">
            <a:avLst/>
          </a:prstGeom>
          <a:noFill/>
          <a:ln w="28575">
            <a:solidFill>
              <a:srgbClr val="00854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0"/>
              </a:spcBef>
              <a:spcAft>
                <a:spcPct val="0"/>
              </a:spcAft>
            </a:pPr>
            <a:endParaRPr lang="en-US" altLang="en-US">
              <a:solidFill>
                <a:srgbClr val="FFFFFF"/>
              </a:solidFill>
              <a:latin typeface="Times New Roman" panose="02020603050405020304" pitchFamily="18" charset="0"/>
              <a:cs typeface="Arial" panose="020B0604020202020204" pitchFamily="34" charset="0"/>
            </a:endParaRPr>
          </a:p>
        </p:txBody>
      </p:sp>
      <p:pic>
        <p:nvPicPr>
          <p:cNvPr id="15" name="nwea-graphite-large-rgb.png"/>
          <p:cNvPicPr>
            <a:picLocks noChangeAspect="1"/>
          </p:cNvPicPr>
          <p:nvPr/>
        </p:nvPicPr>
        <p:blipFill>
          <a:blip r:embed="rId5">
            <a:extLst/>
          </a:blip>
          <a:stretch>
            <a:fillRect/>
          </a:stretch>
        </p:blipFill>
        <p:spPr>
          <a:xfrm>
            <a:off x="178800" y="6421513"/>
            <a:ext cx="961602" cy="281653"/>
          </a:xfrm>
          <a:prstGeom prst="rect">
            <a:avLst/>
          </a:prstGeom>
          <a:ln w="12700">
            <a:miter lim="400000"/>
          </a:ln>
        </p:spPr>
      </p:pic>
      <p:grpSp>
        <p:nvGrpSpPr>
          <p:cNvPr id="12" name="Group 11"/>
          <p:cNvGrpSpPr/>
          <p:nvPr/>
        </p:nvGrpSpPr>
        <p:grpSpPr>
          <a:xfrm>
            <a:off x="8489228" y="6435240"/>
            <a:ext cx="940439" cy="254197"/>
            <a:chOff x="11009372" y="6355080"/>
            <a:chExt cx="940439" cy="254197"/>
          </a:xfrm>
        </p:grpSpPr>
        <p:grpSp>
          <p:nvGrpSpPr>
            <p:cNvPr id="13" name="Group 12"/>
            <p:cNvGrpSpPr/>
            <p:nvPr/>
          </p:nvGrpSpPr>
          <p:grpSpPr>
            <a:xfrm>
              <a:off x="11009372" y="6355080"/>
              <a:ext cx="940439" cy="254197"/>
              <a:chOff x="10507512" y="643972"/>
              <a:chExt cx="895033" cy="254197"/>
            </a:xfrm>
          </p:grpSpPr>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10537677" y="694597"/>
                <a:ext cx="154634" cy="157226"/>
              </a:xfrm>
              <a:prstGeom prst="rect">
                <a:avLst/>
              </a:prstGeom>
            </p:spPr>
          </p:pic>
          <p:sp>
            <p:nvSpPr>
              <p:cNvPr id="17" name="Rectangle 16">
                <a:hlinkClick r:id="" action="ppaction://noaction"/>
              </p:cNvPr>
              <p:cNvSpPr/>
              <p:nvPr/>
            </p:nvSpPr>
            <p:spPr>
              <a:xfrm>
                <a:off x="10507512" y="643972"/>
                <a:ext cx="895033" cy="254197"/>
              </a:xfrm>
              <a:prstGeom prst="rect">
                <a:avLst/>
              </a:prstGeom>
              <a:solidFill>
                <a:srgbClr val="FFFFFF"/>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400">
                    <a:solidFill>
                      <a:schemeClr val="tx1"/>
                    </a:solidFill>
                    <a:hlinkClick r:id="rId7" action="ppaction://hlinksldjump"/>
                  </a:rPr>
                  <a:t>Forward</a:t>
                </a:r>
                <a:endParaRPr lang="en-US" sz="1400">
                  <a:solidFill>
                    <a:schemeClr val="tx1"/>
                  </a:solidFill>
                </a:endParaRPr>
              </a:p>
            </p:txBody>
          </p:sp>
        </p:gr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11027067" y="6407244"/>
              <a:ext cx="162479" cy="157226"/>
            </a:xfrm>
            <a:prstGeom prst="rect">
              <a:avLst/>
            </a:prstGeom>
          </p:spPr>
        </p:pic>
      </p:grpSp>
    </p:spTree>
    <p:extLst>
      <p:ext uri="{BB962C8B-B14F-4D97-AF65-F5344CB8AC3E}">
        <p14:creationId xmlns:p14="http://schemas.microsoft.com/office/powerpoint/2010/main" val="344010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319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0" grpId="0" animBg="1"/>
      <p:bldP spid="41" grpId="0" animBg="1"/>
      <p:bldP spid="4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ea typeface="+mj-ea"/>
              </a:rPr>
              <a:t>Learning Continuum</a:t>
            </a:r>
            <a:r>
              <a:rPr lang="en-US" dirty="0">
                <a:latin typeface="Arial" panose="020B0604020202020204" pitchFamily="34" charset="0"/>
                <a:ea typeface="+mj-ea"/>
                <a:cs typeface="Arial" panose="020B0604020202020204" pitchFamily="34" charset="0"/>
              </a:rPr>
              <a:t> </a:t>
            </a:r>
            <a:r>
              <a:rPr lang="en-US" dirty="0">
                <a:ea typeface="+mj-ea"/>
              </a:rPr>
              <a:t>Class View</a:t>
            </a:r>
          </a:p>
        </p:txBody>
      </p:sp>
      <p:grpSp>
        <p:nvGrpSpPr>
          <p:cNvPr id="14" name="Group 13"/>
          <p:cNvGrpSpPr/>
          <p:nvPr/>
        </p:nvGrpSpPr>
        <p:grpSpPr>
          <a:xfrm>
            <a:off x="908377" y="1343628"/>
            <a:ext cx="9632252" cy="4608259"/>
            <a:chOff x="1156027" y="1343628"/>
            <a:chExt cx="9632252" cy="4608259"/>
          </a:xfrm>
        </p:grpSpPr>
        <p:grpSp>
          <p:nvGrpSpPr>
            <p:cNvPr id="4" name="Group 3"/>
            <p:cNvGrpSpPr/>
            <p:nvPr/>
          </p:nvGrpSpPr>
          <p:grpSpPr>
            <a:xfrm>
              <a:off x="1156027" y="1343628"/>
              <a:ext cx="9632252" cy="4608259"/>
              <a:chOff x="1156027" y="1343628"/>
              <a:chExt cx="9632252" cy="4608259"/>
            </a:xfrm>
          </p:grpSpPr>
          <p:pic>
            <p:nvPicPr>
              <p:cNvPr id="5" name="Picture 4"/>
              <p:cNvPicPr>
                <a:picLocks noChangeAspect="1"/>
              </p:cNvPicPr>
              <p:nvPr/>
            </p:nvPicPr>
            <p:blipFill rotWithShape="1">
              <a:blip r:embed="rId3"/>
              <a:srcRect b="28311"/>
              <a:stretch/>
            </p:blipFill>
            <p:spPr bwMode="auto">
              <a:xfrm>
                <a:off x="1156027" y="1343628"/>
                <a:ext cx="9632252" cy="4608259"/>
              </a:xfrm>
              <a:prstGeom prst="rect">
                <a:avLst/>
              </a:prstGeom>
              <a:noFill/>
              <a:ln w="9525">
                <a:solidFill>
                  <a:schemeClr val="bg1">
                    <a:lumMod val="85000"/>
                  </a:schemeClr>
                </a:solidFill>
                <a:miter lim="800000"/>
                <a:headEnd/>
                <a:tailEnd/>
              </a:ln>
              <a:effectLst/>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7216429" y="1525240"/>
                <a:ext cx="220342" cy="206714"/>
              </a:xfrm>
              <a:prstGeom prst="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6" name="Rectangle 5"/>
            <p:cNvSpPr/>
            <p:nvPr/>
          </p:nvSpPr>
          <p:spPr bwMode="auto">
            <a:xfrm>
              <a:off x="6159067" y="4163879"/>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spcAft>
                  <a:spcPts val="600"/>
                </a:spcAft>
                <a:buSzPct val="9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spcAft>
                  <a:spcPts val="600"/>
                </a:spcAft>
                <a:buSzPct val="80000"/>
                <a:buFont typeface="Webdings" panose="05030102010509060703" pitchFamily="18" charset="2"/>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spcAft>
                  <a:spcPts val="600"/>
                </a:spcAft>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spcAft>
                  <a:spcPct val="0"/>
                </a:spcAft>
                <a:buSzTx/>
                <a:buFontTx/>
                <a:buNone/>
                <a:defRPr/>
              </a:pPr>
              <a:endParaRPr lang="en-US" altLang="en-US" sz="1800">
                <a:solidFill>
                  <a:srgbClr val="FFFFFF"/>
                </a:solidFill>
                <a:latin typeface="Times New Roman" panose="02020603050405020304" pitchFamily="18" charset="0"/>
              </a:endParaRPr>
            </a:p>
          </p:txBody>
        </p:sp>
      </p:grpSp>
      <p:sp>
        <p:nvSpPr>
          <p:cNvPr id="9" name="Oval 8"/>
          <p:cNvSpPr/>
          <p:nvPr/>
        </p:nvSpPr>
        <p:spPr>
          <a:xfrm>
            <a:off x="8186666" y="4050788"/>
            <a:ext cx="754274" cy="412694"/>
          </a:xfrm>
          <a:prstGeom prst="ellipse">
            <a:avLst/>
          </a:prstGeom>
          <a:noFill/>
          <a:ln w="28575">
            <a:solidFill>
              <a:srgbClr val="03944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0"/>
              </a:spcBef>
              <a:spcAft>
                <a:spcPct val="0"/>
              </a:spcAft>
            </a:pPr>
            <a:endParaRPr lang="en-US" altLang="en-US">
              <a:solidFill>
                <a:srgbClr val="FFFFFF"/>
              </a:solidFill>
              <a:latin typeface="Times New Roman" panose="02020603050405020304" pitchFamily="18" charset="0"/>
              <a:cs typeface="Arial" panose="020B0604020202020204" pitchFamily="34" charset="0"/>
            </a:endParaRPr>
          </a:p>
        </p:txBody>
      </p:sp>
      <p:sp>
        <p:nvSpPr>
          <p:cNvPr id="10" name="Oval 9"/>
          <p:cNvSpPr/>
          <p:nvPr/>
        </p:nvSpPr>
        <p:spPr>
          <a:xfrm>
            <a:off x="8937303" y="4034054"/>
            <a:ext cx="1364766" cy="429428"/>
          </a:xfrm>
          <a:prstGeom prst="ellipse">
            <a:avLst/>
          </a:prstGeom>
          <a:noFill/>
          <a:ln w="28575">
            <a:solidFill>
              <a:srgbClr val="03944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0"/>
              </a:spcBef>
              <a:spcAft>
                <a:spcPct val="0"/>
              </a:spcAft>
            </a:pPr>
            <a:endParaRPr lang="en-US" altLang="en-US">
              <a:solidFill>
                <a:srgbClr val="FFFFFF"/>
              </a:solidFill>
              <a:latin typeface="Times New Roman" panose="02020603050405020304" pitchFamily="18" charset="0"/>
              <a:cs typeface="Arial" panose="020B0604020202020204" pitchFamily="34" charset="0"/>
            </a:endParaRPr>
          </a:p>
        </p:txBody>
      </p:sp>
      <p:sp>
        <p:nvSpPr>
          <p:cNvPr id="11" name="Oval 10"/>
          <p:cNvSpPr/>
          <p:nvPr/>
        </p:nvSpPr>
        <p:spPr>
          <a:xfrm>
            <a:off x="1167905" y="4053022"/>
            <a:ext cx="685800" cy="355868"/>
          </a:xfrm>
          <a:prstGeom prst="ellipse">
            <a:avLst/>
          </a:prstGeom>
          <a:noFill/>
          <a:ln w="28575">
            <a:solidFill>
              <a:srgbClr val="03944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spcAft>
                <a:spcPts val="600"/>
              </a:spcAft>
              <a:buSzPct val="9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spcAft>
                <a:spcPts val="600"/>
              </a:spcAft>
              <a:buSzPct val="80000"/>
              <a:buFont typeface="Webdings" panose="05030102010509060703" pitchFamily="18" charset="2"/>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spcAft>
                <a:spcPts val="600"/>
              </a:spcAft>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spcAft>
                <a:spcPct val="0"/>
              </a:spcAft>
              <a:buSzTx/>
              <a:buFontTx/>
              <a:buNone/>
              <a:defRPr/>
            </a:pPr>
            <a:endParaRPr lang="en-US" altLang="en-US" sz="1800">
              <a:solidFill>
                <a:srgbClr val="FFFFFF"/>
              </a:solidFill>
              <a:latin typeface="Times New Roman" panose="02020603050405020304" pitchFamily="18" charset="0"/>
            </a:endParaRPr>
          </a:p>
        </p:txBody>
      </p:sp>
      <p:sp>
        <p:nvSpPr>
          <p:cNvPr id="13" name="Oval 12"/>
          <p:cNvSpPr/>
          <p:nvPr/>
        </p:nvSpPr>
        <p:spPr>
          <a:xfrm>
            <a:off x="7216417" y="4031940"/>
            <a:ext cx="997545" cy="431542"/>
          </a:xfrm>
          <a:prstGeom prst="ellipse">
            <a:avLst/>
          </a:prstGeom>
          <a:noFill/>
          <a:ln w="28575">
            <a:solidFill>
              <a:srgbClr val="03944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0"/>
              </a:spcBef>
              <a:spcAft>
                <a:spcPct val="0"/>
              </a:spcAft>
            </a:pPr>
            <a:endParaRPr lang="en-US" altLang="en-US">
              <a:solidFill>
                <a:srgbClr val="FFFFFF"/>
              </a:solidFill>
              <a:latin typeface="Times New Roman" panose="02020603050405020304" pitchFamily="18" charset="0"/>
              <a:cs typeface="Arial" panose="020B0604020202020204" pitchFamily="34" charset="0"/>
            </a:endParaRPr>
          </a:p>
        </p:txBody>
      </p:sp>
      <p:sp>
        <p:nvSpPr>
          <p:cNvPr id="12" name="Oval 11"/>
          <p:cNvSpPr/>
          <p:nvPr/>
        </p:nvSpPr>
        <p:spPr>
          <a:xfrm>
            <a:off x="2113233" y="3856366"/>
            <a:ext cx="4092686" cy="749180"/>
          </a:xfrm>
          <a:prstGeom prst="ellipse">
            <a:avLst/>
          </a:prstGeom>
          <a:noFill/>
          <a:ln w="28575">
            <a:solidFill>
              <a:srgbClr val="03944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0"/>
              </a:spcBef>
              <a:spcAft>
                <a:spcPct val="0"/>
              </a:spcAft>
            </a:pPr>
            <a:endParaRPr lang="en-US" altLang="en-US">
              <a:solidFill>
                <a:srgbClr val="FFFFFF"/>
              </a:solidFill>
              <a:latin typeface="Times New Roman" panose="02020603050405020304" pitchFamily="18" charset="0"/>
              <a:cs typeface="Arial" panose="020B0604020202020204" pitchFamily="34" charset="0"/>
            </a:endParaRPr>
          </a:p>
        </p:txBody>
      </p:sp>
      <p:pic>
        <p:nvPicPr>
          <p:cNvPr id="16" name="nwea-graphite-large-rgb.png"/>
          <p:cNvPicPr>
            <a:picLocks noChangeAspect="1"/>
          </p:cNvPicPr>
          <p:nvPr/>
        </p:nvPicPr>
        <p:blipFill>
          <a:blip r:embed="rId4">
            <a:extLst/>
          </a:blip>
          <a:stretch>
            <a:fillRect/>
          </a:stretch>
        </p:blipFill>
        <p:spPr>
          <a:xfrm>
            <a:off x="178800" y="6421513"/>
            <a:ext cx="961602" cy="281653"/>
          </a:xfrm>
          <a:prstGeom prst="rect">
            <a:avLst/>
          </a:prstGeom>
          <a:ln w="12700">
            <a:miter lim="400000"/>
          </a:ln>
        </p:spPr>
      </p:pic>
      <p:grpSp>
        <p:nvGrpSpPr>
          <p:cNvPr id="17" name="Group 16"/>
          <p:cNvGrpSpPr/>
          <p:nvPr/>
        </p:nvGrpSpPr>
        <p:grpSpPr>
          <a:xfrm>
            <a:off x="8485632" y="6437376"/>
            <a:ext cx="702404" cy="254197"/>
            <a:chOff x="10507509" y="643972"/>
            <a:chExt cx="668491" cy="254197"/>
          </a:xfrm>
        </p:grpSpPr>
        <p:sp>
          <p:nvSpPr>
            <p:cNvPr id="18" name="Rectangle 17"/>
            <p:cNvSpPr/>
            <p:nvPr/>
          </p:nvSpPr>
          <p:spPr>
            <a:xfrm>
              <a:off x="10507509" y="643972"/>
              <a:ext cx="668491" cy="254197"/>
            </a:xfrm>
            <a:prstGeom prst="rect">
              <a:avLst/>
            </a:prstGeom>
            <a:solidFill>
              <a:srgbClr val="FFFFFF"/>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400">
                  <a:solidFill>
                    <a:schemeClr val="tx1"/>
                  </a:solidFill>
                  <a:hlinkClick r:id="rId5" action="ppaction://hlinksldjump"/>
                </a:rPr>
                <a:t>Back</a:t>
              </a:r>
              <a:endParaRPr lang="en-US" sz="1400">
                <a:solidFill>
                  <a:schemeClr val="tx1"/>
                </a:solidFill>
              </a:endParaRP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37677" y="697739"/>
              <a:ext cx="154634" cy="157226"/>
            </a:xfrm>
            <a:prstGeom prst="rect">
              <a:avLst/>
            </a:prstGeom>
          </p:spPr>
        </p:pic>
      </p:grpSp>
    </p:spTree>
    <p:extLst>
      <p:ext uri="{BB962C8B-B14F-4D97-AF65-F5344CB8AC3E}">
        <p14:creationId xmlns:p14="http://schemas.microsoft.com/office/powerpoint/2010/main" val="35378085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xit" presetSubtype="0" fill="hold" grpId="1" nodeType="with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xit" presetSubtype="0" fill="hold" grpId="1" nodeType="withEffect">
                                  <p:stCondLst>
                                    <p:cond delay="0"/>
                                  </p:stCondLst>
                                  <p:childTnLst>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xit" presetSubtype="0" fill="hold" grpId="1" nodeType="withEffect">
                                  <p:stCondLst>
                                    <p:cond delay="0"/>
                                  </p:stCondLst>
                                  <p:childTnLst>
                                    <p:animEffect transition="out" filter="fade">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xit" presetSubtype="0" fill="hold" grpId="1" nodeType="withEffect">
                                  <p:stCondLst>
                                    <p:cond delay="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1" grpId="0" animBg="1"/>
      <p:bldP spid="11" grpId="1" animBg="1"/>
      <p:bldP spid="13" grpId="0" animBg="1"/>
      <p:bldP spid="13" grpId="1" animBg="1"/>
      <p:bldP spid="12" grpId="0" animBg="1"/>
      <p:bldP spid="12"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55646" y="6493473"/>
            <a:ext cx="8665842" cy="153563"/>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fontAlgn="base">
              <a:spcBef>
                <a:spcPct val="0"/>
              </a:spcBef>
              <a:spcAft>
                <a:spcPct val="0"/>
              </a:spcAft>
              <a:defRPr/>
            </a:pPr>
            <a:r>
              <a:rPr lang="en-US" sz="1000">
                <a:solidFill>
                  <a:schemeClr val="tx1"/>
                </a:solidFill>
                <a:latin typeface="Arial" panose="020B0604020202020204" pitchFamily="34" charset="0"/>
                <a:cs typeface="Arial" panose="020B0604020202020204" pitchFamily="34" charset="0"/>
              </a:rPr>
              <a:t>Images have been modified to demonstrate functionality. Actual in-product screens will be slightly different.</a:t>
            </a:r>
          </a:p>
        </p:txBody>
      </p:sp>
      <p:pic>
        <p:nvPicPr>
          <p:cNvPr id="8" name="nwea-graphite-large-rgb.png"/>
          <p:cNvPicPr>
            <a:picLocks noChangeAspect="1"/>
          </p:cNvPicPr>
          <p:nvPr/>
        </p:nvPicPr>
        <p:blipFill>
          <a:blip r:embed="rId3">
            <a:extLst/>
          </a:blip>
          <a:stretch>
            <a:fillRect/>
          </a:stretch>
        </p:blipFill>
        <p:spPr>
          <a:xfrm>
            <a:off x="178800" y="6421513"/>
            <a:ext cx="961602" cy="281653"/>
          </a:xfrm>
          <a:prstGeom prst="rect">
            <a:avLst/>
          </a:prstGeom>
          <a:ln w="12700">
            <a:miter lim="400000"/>
          </a:ln>
        </p:spPr>
      </p:pic>
      <p:grpSp>
        <p:nvGrpSpPr>
          <p:cNvPr id="13" name="Group 12"/>
          <p:cNvGrpSpPr/>
          <p:nvPr/>
        </p:nvGrpSpPr>
        <p:grpSpPr>
          <a:xfrm>
            <a:off x="11237424" y="6363196"/>
            <a:ext cx="702404" cy="254197"/>
            <a:chOff x="10507509" y="643972"/>
            <a:chExt cx="668491" cy="254197"/>
          </a:xfrm>
        </p:grpSpPr>
        <p:sp>
          <p:nvSpPr>
            <p:cNvPr id="14" name="Rectangle 13"/>
            <p:cNvSpPr/>
            <p:nvPr/>
          </p:nvSpPr>
          <p:spPr>
            <a:xfrm>
              <a:off x="10507509" y="643972"/>
              <a:ext cx="668491" cy="254197"/>
            </a:xfrm>
            <a:prstGeom prst="rect">
              <a:avLst/>
            </a:prstGeom>
            <a:solidFill>
              <a:srgbClr val="FFFFFF"/>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400" dirty="0">
                  <a:solidFill>
                    <a:schemeClr val="tx1"/>
                  </a:solidFill>
                  <a:hlinkClick r:id="rId4" action="ppaction://hlinksldjump"/>
                </a:rPr>
                <a:t>Back</a:t>
              </a:r>
              <a:endParaRPr lang="en-US" sz="1400" dirty="0">
                <a:solidFill>
                  <a:schemeClr val="tx1"/>
                </a:solidFill>
              </a:endParaRPr>
            </a:p>
          </p:txBody>
        </p:sp>
        <p:pic>
          <p:nvPicPr>
            <p:cNvPr id="15" name="Picture 1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537677" y="697739"/>
              <a:ext cx="154634" cy="157226"/>
            </a:xfrm>
            <a:prstGeom prst="rect">
              <a:avLst/>
            </a:prstGeom>
          </p:spPr>
        </p:pic>
      </p:grpSp>
      <p:pic>
        <p:nvPicPr>
          <p:cNvPr id="2" name="Picture 1"/>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1374781" y="245660"/>
            <a:ext cx="9372014" cy="6457506"/>
          </a:xfrm>
          <a:prstGeom prst="rect">
            <a:avLst/>
          </a:prstGeom>
          <a:ln w="12700" cmpd="sng">
            <a:solidFill>
              <a:schemeClr val="bg1">
                <a:lumMod val="75000"/>
              </a:schemeClr>
            </a:solidFill>
          </a:ln>
          <a:effectLst/>
        </p:spPr>
      </p:pic>
      <p:sp>
        <p:nvSpPr>
          <p:cNvPr id="9" name="Rectangle 8">
            <a:extLst>
              <a:ext uri="{FF2B5EF4-FFF2-40B4-BE49-F238E27FC236}">
                <a16:creationId xmlns:a16="http://schemas.microsoft.com/office/drawing/2014/main" id="{D6B5F746-5F42-4AE0-B7C8-B1901C9672AA}"/>
              </a:ext>
            </a:extLst>
          </p:cNvPr>
          <p:cNvSpPr/>
          <p:nvPr/>
        </p:nvSpPr>
        <p:spPr>
          <a:xfrm>
            <a:off x="3961277" y="480447"/>
            <a:ext cx="4199021" cy="356056"/>
          </a:xfrm>
          <a:prstGeom prst="rect">
            <a:avLst/>
          </a:prstGeom>
          <a:solidFill>
            <a:srgbClr val="005DAB"/>
          </a:solidFill>
          <a:ln>
            <a:noFill/>
          </a:ln>
        </p:spPr>
        <p:style>
          <a:lnRef idx="0">
            <a:scrgbClr r="0" g="0" b="0"/>
          </a:lnRef>
          <a:fillRef idx="0">
            <a:scrgbClr r="0" g="0" b="0"/>
          </a:fillRef>
          <a:effectRef idx="0">
            <a:scrgbClr r="0" g="0" b="0"/>
          </a:effectRef>
          <a:fontRef idx="minor">
            <a:schemeClr val="lt1"/>
          </a:fontRef>
        </p:style>
        <p:txBody>
          <a:bodyPr tIns="27432" bIns="27432" rtlCol="0" anchor="ctr"/>
          <a:lstStyle/>
          <a:p>
            <a:pPr algn="ctr"/>
            <a:r>
              <a:rPr lang="en-US" sz="1400"/>
              <a:t>Growth: Math 2-5 CCSS 2010 V2</a:t>
            </a:r>
          </a:p>
        </p:txBody>
      </p:sp>
    </p:spTree>
    <p:extLst>
      <p:ext uri="{BB962C8B-B14F-4D97-AF65-F5344CB8AC3E}">
        <p14:creationId xmlns:p14="http://schemas.microsoft.com/office/powerpoint/2010/main" val="9973825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21"/>
          </p:nvPr>
        </p:nvSpPr>
        <p:spPr/>
        <p:txBody>
          <a:bodyPr/>
          <a:lstStyle/>
          <a:p>
            <a:r>
              <a:rPr lang="en-US" dirty="0"/>
              <a:t>Finding gaps</a:t>
            </a:r>
          </a:p>
          <a:p>
            <a:r>
              <a:rPr lang="en-US" dirty="0"/>
              <a:t>Monitoring progress/growth</a:t>
            </a:r>
          </a:p>
          <a:p>
            <a:r>
              <a:rPr lang="en-US" dirty="0"/>
              <a:t>Monitoring programs</a:t>
            </a:r>
          </a:p>
        </p:txBody>
      </p:sp>
      <p:sp>
        <p:nvSpPr>
          <p:cNvPr id="6" name="Text Placeholder 5"/>
          <p:cNvSpPr>
            <a:spLocks noGrp="1"/>
          </p:cNvSpPr>
          <p:nvPr>
            <p:ph type="body" sz="quarter" idx="22"/>
          </p:nvPr>
        </p:nvSpPr>
        <p:spPr/>
        <p:txBody>
          <a:bodyPr/>
          <a:lstStyle/>
          <a:p>
            <a:r>
              <a:rPr lang="en-US" dirty="0"/>
              <a:t>Conferencing</a:t>
            </a:r>
          </a:p>
          <a:p>
            <a:r>
              <a:rPr lang="en-US" dirty="0"/>
              <a:t>Informing instructional decisions</a:t>
            </a:r>
          </a:p>
          <a:p>
            <a:r>
              <a:rPr lang="en-US" dirty="0"/>
              <a:t>What else?</a:t>
            </a:r>
          </a:p>
        </p:txBody>
      </p:sp>
      <p:sp>
        <p:nvSpPr>
          <p:cNvPr id="4" name="Title 3"/>
          <p:cNvSpPr>
            <a:spLocks noGrp="1"/>
          </p:cNvSpPr>
          <p:nvPr>
            <p:ph type="title"/>
          </p:nvPr>
        </p:nvSpPr>
        <p:spPr/>
        <p:txBody>
          <a:bodyPr/>
          <a:lstStyle/>
          <a:p>
            <a:r>
              <a:rPr lang="en-US" dirty="0"/>
              <a:t>Using Data from MAP Growth Assessments</a:t>
            </a:r>
          </a:p>
        </p:txBody>
      </p:sp>
      <p:pic>
        <p:nvPicPr>
          <p:cNvPr id="7" name="nwea-graphite-large-rgb.png"/>
          <p:cNvPicPr>
            <a:picLocks noChangeAspect="1"/>
          </p:cNvPicPr>
          <p:nvPr/>
        </p:nvPicPr>
        <p:blipFill>
          <a:blip r:embed="rId2">
            <a:extLst/>
          </a:blip>
          <a:stretch>
            <a:fillRect/>
          </a:stretch>
        </p:blipFill>
        <p:spPr>
          <a:xfrm>
            <a:off x="178800" y="6421513"/>
            <a:ext cx="961602" cy="281653"/>
          </a:xfrm>
          <a:prstGeom prst="rect">
            <a:avLst/>
          </a:prstGeom>
          <a:ln w="12700">
            <a:miter lim="400000"/>
          </a:ln>
        </p:spPr>
      </p:pic>
    </p:spTree>
    <p:extLst>
      <p:ext uri="{BB962C8B-B14F-4D97-AF65-F5344CB8AC3E}">
        <p14:creationId xmlns:p14="http://schemas.microsoft.com/office/powerpoint/2010/main" val="30968092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699341" y="542601"/>
            <a:ext cx="10920814" cy="486099"/>
          </a:xfrm>
        </p:spPr>
        <p:txBody>
          <a:bodyPr/>
          <a:lstStyle/>
          <a:p>
            <a:r>
              <a:rPr lang="en-US" dirty="0"/>
              <a:t>Explore MAP Growth Resources</a:t>
            </a:r>
          </a:p>
        </p:txBody>
      </p:sp>
      <p:sp>
        <p:nvSpPr>
          <p:cNvPr id="15" name="Text Placeholder 14"/>
          <p:cNvSpPr>
            <a:spLocks noGrp="1"/>
          </p:cNvSpPr>
          <p:nvPr>
            <p:ph type="body" sz="quarter" idx="21"/>
          </p:nvPr>
        </p:nvSpPr>
        <p:spPr>
          <a:xfrm>
            <a:off x="5833232" y="3230880"/>
            <a:ext cx="2186248" cy="2468880"/>
          </a:xfrm>
        </p:spPr>
        <p:txBody>
          <a:bodyPr>
            <a:normAutofit/>
          </a:bodyPr>
          <a:lstStyle/>
          <a:p>
            <a:pPr>
              <a:spcAft>
                <a:spcPts val="600"/>
              </a:spcAft>
            </a:pPr>
            <a:r>
              <a:rPr lang="en-US" dirty="0">
                <a:hlinkClick r:id="rId3"/>
              </a:rPr>
              <a:t>MAP Help Center</a:t>
            </a:r>
            <a:r>
              <a:rPr lang="en-US" sz="2400" baseline="30000" dirty="0"/>
              <a:t> *</a:t>
            </a:r>
          </a:p>
          <a:p>
            <a:pPr>
              <a:spcAft>
                <a:spcPts val="600"/>
              </a:spcAft>
            </a:pPr>
            <a:endParaRPr lang="en-US" baseline="30000" dirty="0"/>
          </a:p>
          <a:p>
            <a:pPr>
              <a:spcAft>
                <a:spcPts val="600"/>
              </a:spcAft>
            </a:pPr>
            <a:r>
              <a:rPr lang="en-US" sz="2400" dirty="0"/>
              <a:t>	</a:t>
            </a:r>
          </a:p>
        </p:txBody>
      </p:sp>
      <p:sp>
        <p:nvSpPr>
          <p:cNvPr id="16" name="Text Placeholder 15"/>
          <p:cNvSpPr>
            <a:spLocks noGrp="1"/>
          </p:cNvSpPr>
          <p:nvPr>
            <p:ph type="body" sz="quarter" idx="25"/>
          </p:nvPr>
        </p:nvSpPr>
        <p:spPr/>
        <p:txBody>
          <a:bodyPr>
            <a:normAutofit lnSpcReduction="10000"/>
          </a:bodyPr>
          <a:lstStyle/>
          <a:p>
            <a:pPr>
              <a:spcAft>
                <a:spcPts val="600"/>
              </a:spcAft>
            </a:pPr>
            <a:r>
              <a:rPr lang="en-US" dirty="0">
                <a:solidFill>
                  <a:schemeClr val="accent4">
                    <a:lumMod val="75000"/>
                  </a:schemeClr>
                </a:solidFill>
                <a:hlinkClick r:id="rId4" action="ppaction://hlinksldjump"/>
              </a:rPr>
              <a:t>MAP Growth Reports</a:t>
            </a:r>
            <a:r>
              <a:rPr lang="en-US" baseline="30000" dirty="0"/>
              <a:t>*</a:t>
            </a:r>
          </a:p>
          <a:p>
            <a:pPr>
              <a:spcAft>
                <a:spcPts val="600"/>
              </a:spcAft>
            </a:pPr>
            <a:r>
              <a:rPr lang="en-US" u="sng" dirty="0">
                <a:solidFill>
                  <a:schemeClr val="accent4">
                    <a:lumMod val="75000"/>
                  </a:schemeClr>
                </a:solidFill>
              </a:rPr>
              <a:t>See examples of each report in Report Booklet</a:t>
            </a:r>
            <a:endParaRPr lang="en-US" sz="2800" u="sng" baseline="30000" dirty="0"/>
          </a:p>
          <a:p>
            <a:pPr>
              <a:spcAft>
                <a:spcPts val="600"/>
              </a:spcAft>
            </a:pPr>
            <a:endParaRPr lang="en-US" sz="2800" baseline="30000" dirty="0">
              <a:solidFill>
                <a:srgbClr val="2690A6"/>
              </a:solidFill>
            </a:endParaRPr>
          </a:p>
          <a:p>
            <a:pPr>
              <a:spcAft>
                <a:spcPts val="600"/>
              </a:spcAft>
            </a:pPr>
            <a:endParaRPr lang="en-US" baseline="30000" dirty="0">
              <a:solidFill>
                <a:schemeClr val="accent4">
                  <a:lumMod val="75000"/>
                </a:schemeClr>
              </a:solidFill>
              <a:hlinkClick r:id="rId4" action="ppaction://hlinksldjump"/>
            </a:endParaRPr>
          </a:p>
        </p:txBody>
      </p:sp>
      <p:sp>
        <p:nvSpPr>
          <p:cNvPr id="17" name="Text Placeholder 16"/>
          <p:cNvSpPr>
            <a:spLocks noGrp="1"/>
          </p:cNvSpPr>
          <p:nvPr>
            <p:ph type="body" sz="quarter" idx="26"/>
          </p:nvPr>
        </p:nvSpPr>
        <p:spPr>
          <a:xfrm>
            <a:off x="8437474" y="3215640"/>
            <a:ext cx="2619993" cy="2468880"/>
          </a:xfrm>
        </p:spPr>
        <p:txBody>
          <a:bodyPr>
            <a:normAutofit/>
          </a:bodyPr>
          <a:lstStyle/>
          <a:p>
            <a:pPr>
              <a:spcAft>
                <a:spcPts val="600"/>
              </a:spcAft>
            </a:pPr>
            <a:r>
              <a:rPr lang="en-US" dirty="0">
                <a:hlinkClick r:id="rId5"/>
              </a:rPr>
              <a:t>NWEA</a:t>
            </a:r>
            <a:r>
              <a:rPr lang="en-US" baseline="30000" dirty="0">
                <a:hlinkClick r:id="rId5"/>
              </a:rPr>
              <a:t>®</a:t>
            </a:r>
            <a:r>
              <a:rPr lang="en-US" dirty="0">
                <a:hlinkClick r:id="rId5"/>
              </a:rPr>
              <a:t> Professional Learning Online</a:t>
            </a:r>
            <a:r>
              <a:rPr lang="en-US" sz="2400" baseline="30000" dirty="0"/>
              <a:t>*</a:t>
            </a:r>
            <a:endParaRPr lang="en-US" dirty="0"/>
          </a:p>
        </p:txBody>
      </p:sp>
      <p:sp>
        <p:nvSpPr>
          <p:cNvPr id="18" name="Text Placeholder 17"/>
          <p:cNvSpPr>
            <a:spLocks noGrp="1"/>
          </p:cNvSpPr>
          <p:nvPr>
            <p:ph type="body" sz="quarter" idx="27"/>
          </p:nvPr>
        </p:nvSpPr>
        <p:spPr>
          <a:xfrm>
            <a:off x="659601" y="3230879"/>
            <a:ext cx="2186248" cy="3084519"/>
          </a:xfrm>
        </p:spPr>
        <p:txBody>
          <a:bodyPr>
            <a:normAutofit/>
          </a:bodyPr>
          <a:lstStyle/>
          <a:p>
            <a:r>
              <a:rPr lang="en-US" dirty="0">
                <a:hlinkClick r:id="rId6"/>
              </a:rPr>
              <a:t>NWEA.org</a:t>
            </a:r>
            <a:endParaRPr lang="en-US" dirty="0"/>
          </a:p>
          <a:p>
            <a:r>
              <a:rPr lang="en-US" dirty="0"/>
              <a:t>Research - State Linking Studies </a:t>
            </a:r>
          </a:p>
          <a:p>
            <a:endParaRPr lang="en-US" dirty="0"/>
          </a:p>
        </p:txBody>
      </p:sp>
      <p:pic>
        <p:nvPicPr>
          <p:cNvPr id="19" name="nwea-graphite-large-rgb.png"/>
          <p:cNvPicPr>
            <a:picLocks noChangeAspect="1"/>
          </p:cNvPicPr>
          <p:nvPr/>
        </p:nvPicPr>
        <p:blipFill>
          <a:blip r:embed="rId7">
            <a:extLst/>
          </a:blip>
          <a:stretch>
            <a:fillRect/>
          </a:stretch>
        </p:blipFill>
        <p:spPr>
          <a:xfrm>
            <a:off x="178800" y="6421513"/>
            <a:ext cx="961602" cy="281653"/>
          </a:xfrm>
          <a:prstGeom prst="rect">
            <a:avLst/>
          </a:prstGeom>
          <a:ln w="12700">
            <a:miter lim="400000"/>
          </a:ln>
        </p:spPr>
      </p:pic>
      <p:sp>
        <p:nvSpPr>
          <p:cNvPr id="8" name="Rectangle 7">
            <a:extLst>
              <a:ext uri="{FF2B5EF4-FFF2-40B4-BE49-F238E27FC236}">
                <a16:creationId xmlns:a16="http://schemas.microsoft.com/office/drawing/2014/main" id="{91E76ACA-652B-4E7B-9DBA-02E49DEF45AD}"/>
              </a:ext>
            </a:extLst>
          </p:cNvPr>
          <p:cNvSpPr/>
          <p:nvPr/>
        </p:nvSpPr>
        <p:spPr>
          <a:xfrm>
            <a:off x="1140402" y="6354369"/>
            <a:ext cx="1205779" cy="369332"/>
          </a:xfrm>
          <a:prstGeom prst="rect">
            <a:avLst/>
          </a:prstGeom>
        </p:spPr>
        <p:txBody>
          <a:bodyPr wrap="none">
            <a:spAutoFit/>
          </a:bodyPr>
          <a:lstStyle/>
          <a:p>
            <a:r>
              <a:rPr lang="en-US" dirty="0">
                <a:solidFill>
                  <a:srgbClr val="FFC20E"/>
                </a:solidFill>
              </a:rPr>
              <a:t>|</a:t>
            </a:r>
            <a:r>
              <a:rPr lang="en-US" dirty="0">
                <a:solidFill>
                  <a:schemeClr val="tx1">
                    <a:lumMod val="75000"/>
                  </a:schemeClr>
                </a:solidFill>
              </a:rPr>
              <a:t> </a:t>
            </a:r>
            <a:r>
              <a:rPr lang="en-US" dirty="0">
                <a:solidFill>
                  <a:schemeClr val="tx1">
                    <a:lumMod val="75000"/>
                  </a:schemeClr>
                </a:solidFill>
                <a:highlight>
                  <a:srgbClr val="FFFF00"/>
                </a:highlight>
              </a:rPr>
              <a:t>p. 32</a:t>
            </a:r>
            <a:r>
              <a:rPr lang="en-US" dirty="0">
                <a:solidFill>
                  <a:schemeClr val="tx1">
                    <a:lumMod val="75000"/>
                  </a:schemeClr>
                </a:solidFill>
                <a:highlight>
                  <a:srgbClr val="FFFF00"/>
                </a:highlight>
                <a:latin typeface="Arial" panose="020B0604020202020204" pitchFamily="34" charset="0"/>
                <a:cs typeface="Arial" panose="020B0604020202020204" pitchFamily="34" charset="0"/>
              </a:rPr>
              <a:t>–38</a:t>
            </a:r>
            <a:endParaRPr lang="en-US" dirty="0">
              <a:solidFill>
                <a:schemeClr val="tx1">
                  <a:lumMod val="75000"/>
                </a:schemeClr>
              </a:solidFill>
              <a:highlight>
                <a:srgbClr val="FFFF00"/>
              </a:highlight>
            </a:endParaRPr>
          </a:p>
        </p:txBody>
      </p:sp>
      <p:sp>
        <p:nvSpPr>
          <p:cNvPr id="2" name="TextBox 1">
            <a:extLst>
              <a:ext uri="{FF2B5EF4-FFF2-40B4-BE49-F238E27FC236}">
                <a16:creationId xmlns:a16="http://schemas.microsoft.com/office/drawing/2014/main" id="{66887569-7BF6-4981-9DE6-DABEB317EE0E}"/>
              </a:ext>
            </a:extLst>
          </p:cNvPr>
          <p:cNvSpPr txBox="1"/>
          <p:nvPr/>
        </p:nvSpPr>
        <p:spPr>
          <a:xfrm>
            <a:off x="533798" y="5366794"/>
            <a:ext cx="3123128" cy="400110"/>
          </a:xfrm>
          <a:prstGeom prst="rect">
            <a:avLst/>
          </a:prstGeom>
          <a:noFill/>
        </p:spPr>
        <p:txBody>
          <a:bodyPr wrap="square" rtlCol="0">
            <a:spAutoFit/>
          </a:bodyPr>
          <a:lstStyle/>
          <a:p>
            <a:r>
              <a:rPr lang="en-US" sz="2000" baseline="30000" dirty="0"/>
              <a:t>* </a:t>
            </a:r>
            <a:r>
              <a:rPr lang="en-US" sz="2000" dirty="0"/>
              <a:t>Login required</a:t>
            </a:r>
          </a:p>
        </p:txBody>
      </p:sp>
    </p:spTree>
    <p:extLst>
      <p:ext uri="{BB962C8B-B14F-4D97-AF65-F5344CB8AC3E}">
        <p14:creationId xmlns:p14="http://schemas.microsoft.com/office/powerpoint/2010/main" val="3198231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9D51B9-681E-434A-8AFF-00A4787E49C7}"/>
              </a:ext>
            </a:extLst>
          </p:cNvPr>
          <p:cNvPicPr>
            <a:picLocks noChangeAspect="1"/>
          </p:cNvPicPr>
          <p:nvPr/>
        </p:nvPicPr>
        <p:blipFill rotWithShape="1">
          <a:blip r:embed="rId3">
            <a:extLst>
              <a:ext uri="{28A0092B-C50C-407E-A947-70E740481C1C}">
                <a14:useLocalDpi xmlns:a14="http://schemas.microsoft.com/office/drawing/2010/main" val="0"/>
              </a:ext>
            </a:extLst>
          </a:blip>
          <a:srcRect l="3249" t="3509" r="1395" b="1205"/>
          <a:stretch/>
        </p:blipFill>
        <p:spPr>
          <a:xfrm>
            <a:off x="23656" y="18850"/>
            <a:ext cx="9125552" cy="6839149"/>
          </a:xfrm>
          <a:prstGeom prst="rect">
            <a:avLst/>
          </a:prstGeom>
        </p:spPr>
      </p:pic>
      <p:sp>
        <p:nvSpPr>
          <p:cNvPr id="2" name="TextBox 1">
            <a:extLst>
              <a:ext uri="{FF2B5EF4-FFF2-40B4-BE49-F238E27FC236}">
                <a16:creationId xmlns:a16="http://schemas.microsoft.com/office/drawing/2014/main" id="{0EFCF13E-B0B2-4DCC-B73A-0684CD006C9E}"/>
              </a:ext>
            </a:extLst>
          </p:cNvPr>
          <p:cNvSpPr txBox="1"/>
          <p:nvPr/>
        </p:nvSpPr>
        <p:spPr>
          <a:xfrm>
            <a:off x="8800014" y="805135"/>
            <a:ext cx="3463332" cy="31162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marL="342892" indent="-342892" defTabSz="685800">
              <a:buFont typeface="Arial" panose="020B0604020202020204" pitchFamily="34" charset="0"/>
              <a:buChar char="•"/>
              <a:defRPr/>
            </a:pPr>
            <a:r>
              <a:rPr lang="en-US" dirty="0">
                <a:solidFill>
                  <a:srgbClr val="414142"/>
                </a:solidFill>
                <a:latin typeface="Arial"/>
              </a:rPr>
              <a:t>What is </a:t>
            </a:r>
            <a:r>
              <a:rPr lang="en-US" i="1" dirty="0">
                <a:solidFill>
                  <a:srgbClr val="414142"/>
                </a:solidFill>
                <a:latin typeface="Arial"/>
              </a:rPr>
              <a:t>your</a:t>
            </a:r>
            <a:r>
              <a:rPr lang="en-US" dirty="0">
                <a:solidFill>
                  <a:srgbClr val="414142"/>
                </a:solidFill>
                <a:latin typeface="Arial"/>
              </a:rPr>
              <a:t> mindset today? </a:t>
            </a:r>
          </a:p>
          <a:p>
            <a:pPr marL="342892" indent="-342892" defTabSz="685800">
              <a:buFont typeface="Arial" panose="020B0604020202020204" pitchFamily="34" charset="0"/>
              <a:buChar char="•"/>
              <a:defRPr/>
            </a:pPr>
            <a:endParaRPr lang="en-US" dirty="0">
              <a:solidFill>
                <a:srgbClr val="414142"/>
              </a:solidFill>
              <a:latin typeface="Arial"/>
            </a:endParaRPr>
          </a:p>
          <a:p>
            <a:pPr marL="342892" indent="-342892" defTabSz="685800">
              <a:buFont typeface="Arial" panose="020B0604020202020204" pitchFamily="34" charset="0"/>
              <a:buChar char="•"/>
              <a:defRPr/>
            </a:pPr>
            <a:r>
              <a:rPr lang="en-US" dirty="0">
                <a:solidFill>
                  <a:srgbClr val="414142"/>
                </a:solidFill>
                <a:latin typeface="Arial"/>
              </a:rPr>
              <a:t>How might your professional learning experience be impacted by your mindset?</a:t>
            </a:r>
          </a:p>
          <a:p>
            <a:pPr marL="342892" indent="-342892" defTabSz="685800">
              <a:buFont typeface="Arial" panose="020B0604020202020204" pitchFamily="34" charset="0"/>
              <a:buChar char="•"/>
              <a:defRPr/>
            </a:pPr>
            <a:endParaRPr lang="en-US" dirty="0">
              <a:solidFill>
                <a:srgbClr val="414142"/>
              </a:solidFill>
              <a:latin typeface="Arial"/>
            </a:endParaRPr>
          </a:p>
          <a:p>
            <a:pPr marL="342892" indent="-342892" defTabSz="685800">
              <a:buFont typeface="Arial" panose="020B0604020202020204" pitchFamily="34" charset="0"/>
              <a:buChar char="•"/>
              <a:defRPr/>
            </a:pPr>
            <a:r>
              <a:rPr lang="en-US" dirty="0">
                <a:solidFill>
                  <a:srgbClr val="414142"/>
                </a:solidFill>
                <a:latin typeface="Arial"/>
              </a:rPr>
              <a:t>By your colleagues’ mindset?</a:t>
            </a:r>
          </a:p>
          <a:p>
            <a:pPr marL="342892" indent="-342892" defTabSz="685800">
              <a:buFont typeface="Arial" panose="020B0604020202020204" pitchFamily="34" charset="0"/>
              <a:buChar char="•"/>
              <a:defRPr/>
            </a:pPr>
            <a:endParaRPr lang="en-US" dirty="0">
              <a:solidFill>
                <a:srgbClr val="414142"/>
              </a:solidFill>
              <a:latin typeface="Arial"/>
            </a:endParaRPr>
          </a:p>
          <a:p>
            <a:pPr marL="342892" indent="-342892" defTabSz="685800">
              <a:buFont typeface="Arial" panose="020B0604020202020204" pitchFamily="34" charset="0"/>
              <a:buChar char="•"/>
              <a:defRPr/>
            </a:pPr>
            <a:r>
              <a:rPr lang="en-US" dirty="0">
                <a:solidFill>
                  <a:srgbClr val="414142"/>
                </a:solidFill>
                <a:latin typeface="Arial"/>
              </a:rPr>
              <a:t>Please turn/talk with your neighbors…</a:t>
            </a:r>
          </a:p>
          <a:p>
            <a:pPr marL="342892" indent="-342892" defTabSz="685800">
              <a:buFont typeface="Arial" panose="020B0604020202020204" pitchFamily="34" charset="0"/>
              <a:buChar char="•"/>
              <a:defRPr/>
            </a:pPr>
            <a:endParaRPr lang="en-US" dirty="0">
              <a:solidFill>
                <a:srgbClr val="414142"/>
              </a:solidFill>
              <a:latin typeface="Arial"/>
            </a:endParaRPr>
          </a:p>
        </p:txBody>
      </p:sp>
    </p:spTree>
    <p:extLst>
      <p:ext uri="{BB962C8B-B14F-4D97-AF65-F5344CB8AC3E}">
        <p14:creationId xmlns:p14="http://schemas.microsoft.com/office/powerpoint/2010/main" val="157051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08B18-26A3-44B8-A89F-B2417BEC1B87}"/>
              </a:ext>
            </a:extLst>
          </p:cNvPr>
          <p:cNvSpPr>
            <a:spLocks noGrp="1"/>
          </p:cNvSpPr>
          <p:nvPr>
            <p:ph type="title"/>
          </p:nvPr>
        </p:nvSpPr>
        <p:spPr>
          <a:xfrm>
            <a:off x="699341" y="542601"/>
            <a:ext cx="8822030" cy="486099"/>
          </a:xfrm>
        </p:spPr>
        <p:txBody>
          <a:bodyPr/>
          <a:lstStyle/>
          <a:p>
            <a:r>
              <a:rPr lang="en-US" dirty="0"/>
              <a:t>Option 2 - Guided Tour Through Reports</a:t>
            </a:r>
          </a:p>
        </p:txBody>
      </p:sp>
      <p:sp>
        <p:nvSpPr>
          <p:cNvPr id="3" name="Text Placeholder 2">
            <a:extLst>
              <a:ext uri="{FF2B5EF4-FFF2-40B4-BE49-F238E27FC236}">
                <a16:creationId xmlns:a16="http://schemas.microsoft.com/office/drawing/2014/main" id="{300BA680-1CAB-4140-8556-9BE105E434C8}"/>
              </a:ext>
            </a:extLst>
          </p:cNvPr>
          <p:cNvSpPr>
            <a:spLocks noGrp="1"/>
          </p:cNvSpPr>
          <p:nvPr>
            <p:ph type="body" sz="quarter" idx="21"/>
          </p:nvPr>
        </p:nvSpPr>
        <p:spPr/>
        <p:txBody>
          <a:bodyPr>
            <a:normAutofit/>
          </a:bodyPr>
          <a:lstStyle/>
          <a:p>
            <a:r>
              <a:rPr lang="en-US" sz="2800" b="1" dirty="0"/>
              <a:t>Class Report </a:t>
            </a:r>
          </a:p>
          <a:p>
            <a:r>
              <a:rPr lang="en-US" sz="2800" b="1" dirty="0"/>
              <a:t>Class Breakdown by RIT/Goal/</a:t>
            </a:r>
            <a:r>
              <a:rPr lang="en-US" sz="2800" b="1" dirty="0" err="1"/>
              <a:t>Profiency</a:t>
            </a:r>
            <a:endParaRPr lang="en-US" sz="2800" b="1" dirty="0"/>
          </a:p>
          <a:p>
            <a:r>
              <a:rPr lang="en-US" sz="2800" b="1" dirty="0"/>
              <a:t>Student Profile </a:t>
            </a:r>
          </a:p>
        </p:txBody>
      </p:sp>
    </p:spTree>
    <p:extLst>
      <p:ext uri="{BB962C8B-B14F-4D97-AF65-F5344CB8AC3E}">
        <p14:creationId xmlns:p14="http://schemas.microsoft.com/office/powerpoint/2010/main" val="25603375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E37311-BFE4-4EA0-B9D9-9C21BC7B40A8}"/>
              </a:ext>
            </a:extLst>
          </p:cNvPr>
          <p:cNvSpPr>
            <a:spLocks noGrp="1"/>
          </p:cNvSpPr>
          <p:nvPr>
            <p:ph type="body" sz="quarter" idx="11"/>
          </p:nvPr>
        </p:nvSpPr>
        <p:spPr>
          <a:xfrm>
            <a:off x="715617" y="-58056"/>
            <a:ext cx="9382539" cy="7017658"/>
          </a:xfrm>
        </p:spPr>
        <p:txBody>
          <a:bodyPr>
            <a:normAutofit/>
          </a:bodyPr>
          <a:lstStyle/>
          <a:p>
            <a:r>
              <a:rPr lang="en-US" sz="2400" dirty="0"/>
              <a:t>4th Grade                 PeterOkeefe_PL1          InstructorPL1</a:t>
            </a:r>
          </a:p>
          <a:p>
            <a:r>
              <a:rPr lang="en-US" sz="2400" dirty="0"/>
              <a:t>5th Grade                JenishaKotifani_PL1     InstructorPL1</a:t>
            </a:r>
          </a:p>
          <a:p>
            <a:r>
              <a:rPr lang="en-US" sz="2400" dirty="0"/>
              <a:t>5th Grade                JaceFilek_PL1                InstructorPL1</a:t>
            </a:r>
          </a:p>
          <a:p>
            <a:r>
              <a:rPr lang="en-US" sz="2400" dirty="0"/>
              <a:t>6th Grade                AshleyHoffmeyer_PL1   InstructorPL1</a:t>
            </a:r>
          </a:p>
          <a:p>
            <a:r>
              <a:rPr lang="en-US" sz="2400" dirty="0"/>
              <a:t>7th Grade                BrandeeBarofsky_PL1   InstructorPL1</a:t>
            </a:r>
          </a:p>
          <a:p>
            <a:r>
              <a:rPr lang="en-US" sz="2400" dirty="0"/>
              <a:t>8th Grade                FrankReband_PL1          InstructorPL1</a:t>
            </a:r>
          </a:p>
          <a:p>
            <a:r>
              <a:rPr lang="en-US" sz="2400" dirty="0"/>
              <a:t>9th Grade                MariaSchoberg_PL1       InstructorPL1</a:t>
            </a:r>
          </a:p>
        </p:txBody>
      </p:sp>
      <p:sp>
        <p:nvSpPr>
          <p:cNvPr id="3" name="TextBox 2">
            <a:extLst>
              <a:ext uri="{FF2B5EF4-FFF2-40B4-BE49-F238E27FC236}">
                <a16:creationId xmlns:a16="http://schemas.microsoft.com/office/drawing/2014/main" id="{47732372-436E-4E4E-9CE5-41D337DD86AC}"/>
              </a:ext>
            </a:extLst>
          </p:cNvPr>
          <p:cNvSpPr txBox="1"/>
          <p:nvPr/>
        </p:nvSpPr>
        <p:spPr>
          <a:xfrm>
            <a:off x="998645" y="624114"/>
            <a:ext cx="8159869" cy="461665"/>
          </a:xfrm>
          <a:prstGeom prst="rect">
            <a:avLst/>
          </a:prstGeom>
          <a:noFill/>
        </p:spPr>
        <p:txBody>
          <a:bodyPr wrap="square" rtlCol="0">
            <a:spAutoFit/>
          </a:bodyPr>
          <a:lstStyle/>
          <a:p>
            <a:r>
              <a:rPr lang="en-US" sz="2400" b="1" dirty="0"/>
              <a:t>Grade                     User Name                  Password</a:t>
            </a:r>
          </a:p>
        </p:txBody>
      </p:sp>
    </p:spTree>
    <p:extLst>
      <p:ext uri="{BB962C8B-B14F-4D97-AF65-F5344CB8AC3E}">
        <p14:creationId xmlns:p14="http://schemas.microsoft.com/office/powerpoint/2010/main" val="26611897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Explore the Class Report</a:t>
            </a:r>
            <a:br>
              <a:rPr lang="en-US"/>
            </a:br>
            <a:endParaRPr lang="en-US"/>
          </a:p>
        </p:txBody>
      </p:sp>
      <p:sp>
        <p:nvSpPr>
          <p:cNvPr id="6" name="Text Placeholder 5"/>
          <p:cNvSpPr>
            <a:spLocks noGrp="1"/>
          </p:cNvSpPr>
          <p:nvPr>
            <p:ph type="body" sz="quarter" idx="21"/>
          </p:nvPr>
        </p:nvSpPr>
        <p:spPr>
          <a:xfrm>
            <a:off x="720725" y="3471510"/>
            <a:ext cx="2951865" cy="2468880"/>
          </a:xfrm>
        </p:spPr>
        <p:txBody>
          <a:bodyPr/>
          <a:lstStyle/>
          <a:p>
            <a:r>
              <a:rPr lang="en-US"/>
              <a:t>Which data points do you feel are important?</a:t>
            </a:r>
          </a:p>
        </p:txBody>
      </p:sp>
      <p:sp>
        <p:nvSpPr>
          <p:cNvPr id="7" name="Text Placeholder 6"/>
          <p:cNvSpPr>
            <a:spLocks noGrp="1"/>
          </p:cNvSpPr>
          <p:nvPr>
            <p:ph type="body" sz="quarter" idx="22"/>
          </p:nvPr>
        </p:nvSpPr>
        <p:spPr>
          <a:xfrm>
            <a:off x="4591685" y="3471510"/>
            <a:ext cx="3076441" cy="2468880"/>
          </a:xfrm>
        </p:spPr>
        <p:txBody>
          <a:bodyPr/>
          <a:lstStyle/>
          <a:p>
            <a:r>
              <a:rPr lang="en-US"/>
              <a:t>Which data points require more clarity for you?</a:t>
            </a:r>
          </a:p>
        </p:txBody>
      </p:sp>
      <p:sp>
        <p:nvSpPr>
          <p:cNvPr id="8" name="Text Placeholder 7"/>
          <p:cNvSpPr>
            <a:spLocks noGrp="1"/>
          </p:cNvSpPr>
          <p:nvPr>
            <p:ph type="body" sz="quarter" idx="23"/>
          </p:nvPr>
        </p:nvSpPr>
        <p:spPr/>
        <p:txBody>
          <a:bodyPr/>
          <a:lstStyle/>
          <a:p>
            <a:r>
              <a:rPr lang="en-US"/>
              <a:t>Discuss your questions and confirm your understanding.</a:t>
            </a:r>
          </a:p>
        </p:txBody>
      </p:sp>
      <p:sp>
        <p:nvSpPr>
          <p:cNvPr id="5" name="Text Placeholder 4"/>
          <p:cNvSpPr>
            <a:spLocks noGrp="1"/>
          </p:cNvSpPr>
          <p:nvPr>
            <p:ph type="body" sz="quarter" idx="13"/>
          </p:nvPr>
        </p:nvSpPr>
        <p:spPr/>
        <p:txBody>
          <a:bodyPr/>
          <a:lstStyle/>
          <a:p>
            <a:r>
              <a:rPr lang="en-US"/>
              <a:t>CIRCLE OR HIGHLIGHT</a:t>
            </a:r>
          </a:p>
        </p:txBody>
      </p:sp>
      <p:sp>
        <p:nvSpPr>
          <p:cNvPr id="9" name="Text Placeholder 8"/>
          <p:cNvSpPr>
            <a:spLocks noGrp="1"/>
          </p:cNvSpPr>
          <p:nvPr>
            <p:ph type="body" sz="quarter" idx="25"/>
          </p:nvPr>
        </p:nvSpPr>
        <p:spPr/>
        <p:txBody>
          <a:bodyPr/>
          <a:lstStyle/>
          <a:p>
            <a:r>
              <a:rPr lang="en-US"/>
              <a:t>ADD QUESTION MARKS</a:t>
            </a:r>
          </a:p>
        </p:txBody>
      </p:sp>
      <p:sp>
        <p:nvSpPr>
          <p:cNvPr id="10" name="Text Placeholder 9"/>
          <p:cNvSpPr>
            <a:spLocks noGrp="1"/>
          </p:cNvSpPr>
          <p:nvPr>
            <p:ph type="body" sz="quarter" idx="26"/>
          </p:nvPr>
        </p:nvSpPr>
        <p:spPr/>
        <p:txBody>
          <a:bodyPr/>
          <a:lstStyle/>
          <a:p>
            <a:r>
              <a:rPr lang="en-US"/>
              <a:t>DISCUSS WITH A PARTNER</a:t>
            </a:r>
          </a:p>
        </p:txBody>
      </p:sp>
      <p:grpSp>
        <p:nvGrpSpPr>
          <p:cNvPr id="11" name="Group 10"/>
          <p:cNvGrpSpPr/>
          <p:nvPr/>
        </p:nvGrpSpPr>
        <p:grpSpPr>
          <a:xfrm>
            <a:off x="178800" y="6333834"/>
            <a:ext cx="1921400" cy="369332"/>
            <a:chOff x="178800" y="6333834"/>
            <a:chExt cx="1921400" cy="369332"/>
          </a:xfrm>
        </p:grpSpPr>
        <p:pic>
          <p:nvPicPr>
            <p:cNvPr id="12" name="nwea-graphite-large-rgb.png"/>
            <p:cNvPicPr>
              <a:picLocks noChangeAspect="1"/>
            </p:cNvPicPr>
            <p:nvPr userDrawn="1"/>
          </p:nvPicPr>
          <p:blipFill>
            <a:blip r:embed="rId2">
              <a:extLst/>
            </a:blip>
            <a:stretch>
              <a:fillRect/>
            </a:stretch>
          </p:blipFill>
          <p:spPr>
            <a:xfrm>
              <a:off x="178800" y="6421513"/>
              <a:ext cx="961602" cy="281653"/>
            </a:xfrm>
            <a:prstGeom prst="rect">
              <a:avLst/>
            </a:prstGeom>
            <a:ln w="12700">
              <a:miter lim="400000"/>
            </a:ln>
          </p:spPr>
        </p:pic>
        <p:sp>
          <p:nvSpPr>
            <p:cNvPr id="13" name="Rectangle 12"/>
            <p:cNvSpPr/>
            <p:nvPr userDrawn="1"/>
          </p:nvSpPr>
          <p:spPr>
            <a:xfrm>
              <a:off x="1056324" y="6333834"/>
              <a:ext cx="1043876" cy="369332"/>
            </a:xfrm>
            <a:prstGeom prst="rect">
              <a:avLst/>
            </a:prstGeom>
          </p:spPr>
          <p:txBody>
            <a:bodyPr wrap="none">
              <a:spAutoFit/>
            </a:bodyPr>
            <a:lstStyle/>
            <a:p>
              <a:r>
                <a:rPr lang="en-US" sz="1800">
                  <a:solidFill>
                    <a:schemeClr val="accent1"/>
                  </a:solidFill>
                </a:rPr>
                <a:t>| </a:t>
              </a:r>
              <a:r>
                <a:rPr lang="en-US" sz="1050">
                  <a:solidFill>
                    <a:schemeClr val="tx2">
                      <a:lumMod val="60000"/>
                      <a:lumOff val="40000"/>
                    </a:schemeClr>
                  </a:solidFill>
                </a:rPr>
                <a:t>Guide page</a:t>
              </a:r>
              <a:r>
                <a:rPr lang="en-US" sz="1050" baseline="0">
                  <a:solidFill>
                    <a:schemeClr val="tx2">
                      <a:lumMod val="60000"/>
                      <a:lumOff val="40000"/>
                    </a:schemeClr>
                  </a:solidFill>
                </a:rPr>
                <a:t> </a:t>
              </a:r>
              <a:endParaRPr lang="en-US" sz="1050">
                <a:solidFill>
                  <a:schemeClr val="tx2">
                    <a:lumMod val="60000"/>
                    <a:lumOff val="40000"/>
                  </a:schemeClr>
                </a:solidFill>
              </a:endParaRPr>
            </a:p>
          </p:txBody>
        </p:sp>
      </p:grpSp>
      <p:sp>
        <p:nvSpPr>
          <p:cNvPr id="14" name="TextBox 13"/>
          <p:cNvSpPr txBox="1"/>
          <p:nvPr/>
        </p:nvSpPr>
        <p:spPr>
          <a:xfrm>
            <a:off x="1942770" y="6369249"/>
            <a:ext cx="453429" cy="384721"/>
          </a:xfrm>
          <a:prstGeom prst="rect">
            <a:avLst/>
          </a:prstGeom>
          <a:noFill/>
        </p:spPr>
        <p:txBody>
          <a:bodyPr wrap="square" rtlCol="0">
            <a:spAutoFit/>
          </a:bodyPr>
          <a:lstStyle/>
          <a:p>
            <a:r>
              <a:rPr lang="en-US" sz="1900"/>
              <a:t>15</a:t>
            </a:r>
          </a:p>
        </p:txBody>
      </p:sp>
      <p:sp>
        <p:nvSpPr>
          <p:cNvPr id="15" name="TextBox 14"/>
          <p:cNvSpPr txBox="1"/>
          <p:nvPr/>
        </p:nvSpPr>
        <p:spPr>
          <a:xfrm>
            <a:off x="621501" y="5348780"/>
            <a:ext cx="10579101" cy="461665"/>
          </a:xfrm>
          <a:prstGeom prst="rect">
            <a:avLst/>
          </a:prstGeom>
          <a:noFill/>
        </p:spPr>
        <p:txBody>
          <a:bodyPr wrap="square" rtlCol="0">
            <a:spAutoFit/>
          </a:bodyPr>
          <a:lstStyle/>
          <a:p>
            <a:r>
              <a:rPr lang="en-US" sz="2400"/>
              <a:t>Use the sample report in your Reports Portfolio, pp. 2</a:t>
            </a:r>
            <a:r>
              <a:rPr lang="en-US" sz="2400">
                <a:latin typeface="Arial" panose="020B0604020202020204" pitchFamily="34" charset="0"/>
                <a:cs typeface="Arial" panose="020B0604020202020204" pitchFamily="34" charset="0"/>
              </a:rPr>
              <a:t>–</a:t>
            </a:r>
            <a:r>
              <a:rPr lang="en-US" sz="2400"/>
              <a:t>3</a:t>
            </a:r>
          </a:p>
        </p:txBody>
      </p:sp>
      <p:sp>
        <p:nvSpPr>
          <p:cNvPr id="16" name="TextBox 15"/>
          <p:cNvSpPr txBox="1"/>
          <p:nvPr/>
        </p:nvSpPr>
        <p:spPr>
          <a:xfrm>
            <a:off x="621500" y="1094975"/>
            <a:ext cx="10579101" cy="461665"/>
          </a:xfrm>
          <a:prstGeom prst="rect">
            <a:avLst/>
          </a:prstGeom>
          <a:noFill/>
        </p:spPr>
        <p:txBody>
          <a:bodyPr wrap="square" rtlCol="0">
            <a:spAutoFit/>
          </a:bodyPr>
          <a:lstStyle/>
          <a:p>
            <a:r>
              <a:rPr lang="en-US" sz="2400"/>
              <a:t>What is the purpose of this report?</a:t>
            </a:r>
          </a:p>
        </p:txBody>
      </p:sp>
    </p:spTree>
    <p:extLst>
      <p:ext uri="{BB962C8B-B14F-4D97-AF65-F5344CB8AC3E}">
        <p14:creationId xmlns:p14="http://schemas.microsoft.com/office/powerpoint/2010/main" val="38263270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4294967295"/>
          </p:nvPr>
        </p:nvPicPr>
        <p:blipFill>
          <a:blip r:embed="rId3">
            <a:extLst>
              <a:ext uri="{28A0092B-C50C-407E-A947-70E740481C1C}">
                <a14:useLocalDpi xmlns:a14="http://schemas.microsoft.com/office/drawing/2010/main"/>
              </a:ext>
            </a:extLst>
          </a:blip>
          <a:stretch>
            <a:fillRect/>
          </a:stretch>
        </p:blipFill>
        <p:spPr bwMode="auto">
          <a:xfrm>
            <a:off x="1447800" y="318211"/>
            <a:ext cx="10134600" cy="6096165"/>
          </a:xfrm>
          <a:prstGeom prst="rect">
            <a:avLst/>
          </a:prstGeom>
          <a:noFill/>
          <a:ln w="12700" cmpd="sng">
            <a:solidFill>
              <a:schemeClr val="bg1">
                <a:lumMod val="75000"/>
              </a:schemeClr>
            </a:solidFill>
            <a:miter lim="800000"/>
            <a:headEnd/>
            <a:tailEnd/>
          </a:ln>
          <a:effectLst/>
          <a:extLst>
            <a:ext uri="{909E8E84-426E-40dd-AFC4-6F175D3DCCD1}">
              <a14:hiddenFill xmlns:a14="http://schemas.microsoft.com/office/drawing/2010/main" xmlns="">
                <a:solidFill>
                  <a:srgbClr val="FFFFFF"/>
                </a:solidFill>
              </a14:hiddenFill>
            </a:ext>
          </a:extLst>
        </p:spPr>
      </p:pic>
      <p:sp>
        <p:nvSpPr>
          <p:cNvPr id="10" name="Rectangle 9"/>
          <p:cNvSpPr/>
          <p:nvPr/>
        </p:nvSpPr>
        <p:spPr>
          <a:xfrm>
            <a:off x="1505928" y="170487"/>
            <a:ext cx="10135871" cy="6391852"/>
          </a:xfrm>
          <a:prstGeom prst="rect">
            <a:avLst/>
          </a:prstGeom>
          <a:solidFill>
            <a:srgbClr val="F2F2F2">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05928" y="170486"/>
            <a:ext cx="5864494" cy="3220413"/>
          </a:xfrm>
          <a:prstGeom prst="rect">
            <a:avLst/>
          </a:prstGeom>
          <a:ln w="12700" cmpd="sng">
            <a:solidFill>
              <a:srgbClr val="A6B4AC"/>
            </a:solidFill>
          </a:ln>
          <a:effectLst/>
        </p:spPr>
      </p:pic>
      <p:pic>
        <p:nvPicPr>
          <p:cNvPr id="12" name="Picture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93407" y="3554994"/>
            <a:ext cx="9960913" cy="3007345"/>
          </a:xfrm>
          <a:prstGeom prst="rect">
            <a:avLst/>
          </a:prstGeom>
          <a:ln w="12700" cmpd="sng">
            <a:solidFill>
              <a:srgbClr val="A6B4AC"/>
            </a:solidFill>
          </a:ln>
        </p:spPr>
      </p:pic>
      <p:pic>
        <p:nvPicPr>
          <p:cNvPr id="13" name="Picture 1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05928" y="2352248"/>
            <a:ext cx="10114252" cy="2405491"/>
          </a:xfrm>
          <a:prstGeom prst="rect">
            <a:avLst/>
          </a:prstGeom>
          <a:ln w="12700" cmpd="sng">
            <a:solidFill>
              <a:srgbClr val="A6B4AC"/>
            </a:solidFill>
          </a:ln>
        </p:spPr>
      </p:pic>
      <p:pic>
        <p:nvPicPr>
          <p:cNvPr id="14" name="nwea-graphite-large-rgb.png"/>
          <p:cNvPicPr>
            <a:picLocks noChangeAspect="1"/>
          </p:cNvPicPr>
          <p:nvPr/>
        </p:nvPicPr>
        <p:blipFill>
          <a:blip r:embed="rId7">
            <a:extLst/>
          </a:blip>
          <a:stretch>
            <a:fillRect/>
          </a:stretch>
        </p:blipFill>
        <p:spPr>
          <a:xfrm>
            <a:off x="178800" y="6421513"/>
            <a:ext cx="961602" cy="281653"/>
          </a:xfrm>
          <a:prstGeom prst="rect">
            <a:avLst/>
          </a:prstGeom>
          <a:ln w="12700">
            <a:miter lim="400000"/>
          </a:ln>
        </p:spPr>
      </p:pic>
      <p:pic>
        <p:nvPicPr>
          <p:cNvPr id="2" name="Picture 1"/>
          <p:cNvPicPr>
            <a:picLocks noChangeAspect="1"/>
          </p:cNvPicPr>
          <p:nvPr/>
        </p:nvPicPr>
        <p:blipFill>
          <a:blip r:embed="rId8"/>
          <a:stretch>
            <a:fillRect/>
          </a:stretch>
        </p:blipFill>
        <p:spPr>
          <a:xfrm>
            <a:off x="3792415" y="6641261"/>
            <a:ext cx="7761905" cy="123810"/>
          </a:xfrm>
          <a:prstGeom prst="rect">
            <a:avLst/>
          </a:prstGeom>
        </p:spPr>
      </p:pic>
    </p:spTree>
    <p:extLst>
      <p:ext uri="{BB962C8B-B14F-4D97-AF65-F5344CB8AC3E}">
        <p14:creationId xmlns:p14="http://schemas.microsoft.com/office/powerpoint/2010/main" val="136619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1"/>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37486" y="209550"/>
            <a:ext cx="10281500" cy="6473538"/>
          </a:xfrm>
          <a:prstGeom prst="rect">
            <a:avLst/>
          </a:prstGeom>
          <a:ln w="12700" cmpd="sng">
            <a:solidFill>
              <a:schemeClr val="bg1">
                <a:lumMod val="75000"/>
              </a:schemeClr>
            </a:solidFill>
          </a:ln>
          <a:effectLst/>
        </p:spPr>
      </p:pic>
      <p:pic>
        <p:nvPicPr>
          <p:cNvPr id="17" name="nwea-graphite-large-rgb.png"/>
          <p:cNvPicPr>
            <a:picLocks noChangeAspect="1"/>
          </p:cNvPicPr>
          <p:nvPr/>
        </p:nvPicPr>
        <p:blipFill>
          <a:blip r:embed="rId4">
            <a:extLst/>
          </a:blip>
          <a:stretch>
            <a:fillRect/>
          </a:stretch>
        </p:blipFill>
        <p:spPr>
          <a:xfrm>
            <a:off x="178800" y="6421513"/>
            <a:ext cx="961602" cy="281653"/>
          </a:xfrm>
          <a:prstGeom prst="rect">
            <a:avLst/>
          </a:prstGeom>
          <a:ln w="12700">
            <a:miter lim="400000"/>
          </a:ln>
        </p:spPr>
      </p:pic>
      <p:sp>
        <p:nvSpPr>
          <p:cNvPr id="16" name="Rectangle 15"/>
          <p:cNvSpPr/>
          <p:nvPr/>
        </p:nvSpPr>
        <p:spPr>
          <a:xfrm>
            <a:off x="1661620" y="1866443"/>
            <a:ext cx="4473340" cy="1114682"/>
          </a:xfrm>
          <a:prstGeom prst="rect">
            <a:avLst/>
          </a:prstGeom>
          <a:solidFill>
            <a:srgbClr val="FFFFFF">
              <a:alpha val="74902"/>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Rectangle 18"/>
          <p:cNvSpPr/>
          <p:nvPr/>
        </p:nvSpPr>
        <p:spPr>
          <a:xfrm>
            <a:off x="1661620" y="3237455"/>
            <a:ext cx="4473340" cy="220671"/>
          </a:xfrm>
          <a:prstGeom prst="rect">
            <a:avLst/>
          </a:prstGeom>
          <a:solidFill>
            <a:schemeClr val="bg1">
              <a:alpha val="85098"/>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p:cNvSpPr/>
          <p:nvPr/>
        </p:nvSpPr>
        <p:spPr>
          <a:xfrm>
            <a:off x="1670502" y="1323975"/>
            <a:ext cx="4464458" cy="276225"/>
          </a:xfrm>
          <a:prstGeom prst="rect">
            <a:avLst/>
          </a:prstGeom>
          <a:solidFill>
            <a:srgbClr val="FFFFFF">
              <a:alpha val="74902"/>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Text Placeholder 5"/>
          <p:cNvSpPr txBox="1">
            <a:spLocks/>
          </p:cNvSpPr>
          <p:nvPr/>
        </p:nvSpPr>
        <p:spPr>
          <a:xfrm>
            <a:off x="6275694" y="789213"/>
            <a:ext cx="5202558" cy="3716021"/>
          </a:xfrm>
          <a:prstGeom prst="rect">
            <a:avLst/>
          </a:prstGeom>
        </p:spPr>
        <p:txBody>
          <a:bodyPr/>
          <a:lstStyle>
            <a:lvl1pPr marL="461963" indent="-461963" algn="l" defTabSz="914400" rtl="0" eaLnBrk="1" latinLnBrk="0" hangingPunct="1">
              <a:lnSpc>
                <a:spcPct val="110000"/>
              </a:lnSpc>
              <a:spcBef>
                <a:spcPts val="0"/>
              </a:spcBef>
              <a:spcAft>
                <a:spcPts val="1200"/>
              </a:spcAft>
              <a:buClr>
                <a:srgbClr val="039447"/>
              </a:buClr>
              <a:buFont typeface="HiraginoSans-W3" charset="-128"/>
              <a:buChar char="✚"/>
              <a:tabLst/>
              <a:defRPr sz="2400" i="0" kern="1200" spc="0" baseline="0">
                <a:solidFill>
                  <a:schemeClr val="tx1"/>
                </a:solidFill>
                <a:latin typeface="+mn-lt"/>
                <a:ea typeface="+mn-ea"/>
                <a:cs typeface="+mn-cs"/>
              </a:defRPr>
            </a:lvl1pPr>
            <a:lvl2pPr marL="806450" indent="-344488" algn="l" defTabSz="914400" rtl="0" eaLnBrk="1" latinLnBrk="0" hangingPunct="1">
              <a:lnSpc>
                <a:spcPct val="110000"/>
              </a:lnSpc>
              <a:spcBef>
                <a:spcPts val="0"/>
              </a:spcBef>
              <a:spcAft>
                <a:spcPts val="1200"/>
              </a:spcAft>
              <a:buClr>
                <a:srgbClr val="039447"/>
              </a:buClr>
              <a:buFont typeface="Cambria" charset="0"/>
              <a:buChar char="⎼"/>
              <a:tabLst/>
              <a:defRPr sz="2400" b="0" i="0" u="none" kern="1200">
                <a:solidFill>
                  <a:schemeClr val="tx1"/>
                </a:solidFill>
                <a:latin typeface="+mn-lt"/>
                <a:ea typeface="+mn-ea"/>
                <a:cs typeface="+mn-cs"/>
              </a:defRPr>
            </a:lvl2pPr>
            <a:lvl3pPr marL="1149350" indent="-342900" algn="l" defTabSz="914400" rtl="0" eaLnBrk="1" latinLnBrk="0" hangingPunct="1">
              <a:lnSpc>
                <a:spcPct val="110000"/>
              </a:lnSpc>
              <a:spcBef>
                <a:spcPts val="0"/>
              </a:spcBef>
              <a:spcAft>
                <a:spcPts val="1200"/>
              </a:spcAft>
              <a:buClr>
                <a:srgbClr val="039447"/>
              </a:buClr>
              <a:buSzPct val="70000"/>
              <a:buFont typeface="HiraginoSans-W3" charset="-128"/>
              <a:buChar char="✚"/>
              <a:tabLst/>
              <a:defRPr sz="2400" i="0" kern="1200" baseline="0">
                <a:solidFill>
                  <a:schemeClr val="tx1"/>
                </a:solidFill>
                <a:latin typeface="+mn-lt"/>
                <a:ea typeface="+mn-ea"/>
                <a:cs typeface="+mn-cs"/>
              </a:defRPr>
            </a:lvl3pPr>
            <a:lvl4pPr marL="1493838" indent="-284163" algn="l" defTabSz="914400" rtl="0" eaLnBrk="1" latinLnBrk="0" hangingPunct="1">
              <a:lnSpc>
                <a:spcPct val="110000"/>
              </a:lnSpc>
              <a:spcBef>
                <a:spcPts val="0"/>
              </a:spcBef>
              <a:spcAft>
                <a:spcPts val="1200"/>
              </a:spcAft>
              <a:buClr>
                <a:srgbClr val="039447"/>
              </a:buClr>
              <a:buSzPct val="80000"/>
              <a:buFont typeface="HiraginoSans-W3" charset="-128"/>
              <a:buChar char="-"/>
              <a:tabLst/>
              <a:defRPr sz="2400" i="0" kern="1200" baseline="0">
                <a:solidFill>
                  <a:schemeClr val="tx1"/>
                </a:solidFill>
                <a:latin typeface="+mn-lt"/>
                <a:ea typeface="+mn-ea"/>
                <a:cs typeface="+mn-cs"/>
              </a:defRPr>
            </a:lvl4pPr>
            <a:lvl5pPr marL="806450" indent="-344488" algn="l" defTabSz="914400" rtl="0" eaLnBrk="1" latinLnBrk="0" hangingPunct="1">
              <a:lnSpc>
                <a:spcPct val="110000"/>
              </a:lnSpc>
              <a:spcBef>
                <a:spcPts val="500"/>
              </a:spcBef>
              <a:spcAft>
                <a:spcPts val="800"/>
              </a:spcAft>
              <a:buClr>
                <a:schemeClr val="accent1"/>
              </a:buClr>
              <a:buSzPct val="80000"/>
              <a:buFont typeface="Monaco" charset="0"/>
              <a:buChar char="⎼"/>
              <a:tabLst/>
              <a:defRPr sz="2400" i="0" kern="1200">
                <a:solidFill>
                  <a:schemeClr val="tx1"/>
                </a:solidFill>
                <a:latin typeface="+mn-lt"/>
                <a:ea typeface="+mn-ea"/>
                <a:cs typeface="+mn-cs"/>
              </a:defRPr>
            </a:lvl5pPr>
            <a:lvl6pPr marL="1149350" indent="-342900" algn="l" defTabSz="914400" rtl="0" eaLnBrk="1" latinLnBrk="0" hangingPunct="1">
              <a:lnSpc>
                <a:spcPct val="110000"/>
              </a:lnSpc>
              <a:spcBef>
                <a:spcPts val="500"/>
              </a:spcBef>
              <a:spcAft>
                <a:spcPts val="800"/>
              </a:spcAft>
              <a:buClr>
                <a:schemeClr val="accent1"/>
              </a:buClr>
              <a:buSzPct val="70000"/>
              <a:buFont typeface="HiraginoSans-W3" charset="-128"/>
              <a:buChar char="✚"/>
              <a:tabLst/>
              <a:defRPr sz="2400" i="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How do these Mean RIT scores compare?</a:t>
            </a:r>
          </a:p>
          <a:p>
            <a:r>
              <a:rPr lang="en-US"/>
              <a:t>How do the Goal Area Mean RITs compare to the Class Mean RIT?</a:t>
            </a:r>
          </a:p>
          <a:p>
            <a:r>
              <a:rPr lang="en-US"/>
              <a:t>What do you notice about </a:t>
            </a:r>
            <a:r>
              <a:rPr lang="en-US">
                <a:hlinkClick r:id="rId5" action="ppaction://hlinksldjump"/>
              </a:rPr>
              <a:t>Standard Deviations</a:t>
            </a:r>
            <a:r>
              <a:rPr lang="en-US"/>
              <a:t>?</a:t>
            </a:r>
          </a:p>
        </p:txBody>
      </p:sp>
      <p:sp>
        <p:nvSpPr>
          <p:cNvPr id="23" name="Rectangle 22"/>
          <p:cNvSpPr/>
          <p:nvPr/>
        </p:nvSpPr>
        <p:spPr>
          <a:xfrm>
            <a:off x="1581151" y="3731128"/>
            <a:ext cx="6705600" cy="2951960"/>
          </a:xfrm>
          <a:prstGeom prst="rect">
            <a:avLst/>
          </a:prstGeom>
          <a:solidFill>
            <a:srgbClr val="FFFFFF">
              <a:alpha val="74902"/>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Rectangle 23"/>
          <p:cNvSpPr/>
          <p:nvPr/>
        </p:nvSpPr>
        <p:spPr>
          <a:xfrm>
            <a:off x="9750055" y="3731128"/>
            <a:ext cx="1799632" cy="2972038"/>
          </a:xfrm>
          <a:prstGeom prst="rect">
            <a:avLst/>
          </a:prstGeom>
          <a:solidFill>
            <a:srgbClr val="FFFFFF">
              <a:alpha val="74902"/>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Rectangle 25"/>
          <p:cNvSpPr/>
          <p:nvPr/>
        </p:nvSpPr>
        <p:spPr>
          <a:xfrm>
            <a:off x="8311674" y="3731123"/>
            <a:ext cx="2503109" cy="2972038"/>
          </a:xfrm>
          <a:prstGeom prst="rect">
            <a:avLst/>
          </a:prstGeom>
          <a:solidFill>
            <a:srgbClr val="FFFFFF">
              <a:alpha val="74902"/>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6" name="Group 5"/>
          <p:cNvGrpSpPr/>
          <p:nvPr/>
        </p:nvGrpSpPr>
        <p:grpSpPr>
          <a:xfrm>
            <a:off x="1661619" y="2982323"/>
            <a:ext cx="4480363" cy="292677"/>
            <a:chOff x="1661619" y="2982323"/>
            <a:chExt cx="4480363" cy="292677"/>
          </a:xfrm>
        </p:grpSpPr>
        <p:sp>
          <p:nvSpPr>
            <p:cNvPr id="3" name="Rectangle 2"/>
            <p:cNvSpPr/>
            <p:nvPr/>
          </p:nvSpPr>
          <p:spPr>
            <a:xfrm>
              <a:off x="1661619" y="2990345"/>
              <a:ext cx="4480363" cy="277835"/>
            </a:xfrm>
            <a:prstGeom prst="rect">
              <a:avLst/>
            </a:prstGeom>
            <a:solidFill>
              <a:schemeClr val="bg1"/>
            </a:solidFill>
            <a:ln w="12700">
              <a:solidFill>
                <a:schemeClr val="tx1"/>
              </a:solidFill>
            </a:ln>
          </p:spPr>
          <p:style>
            <a:lnRef idx="0">
              <a:scrgbClr r="0" g="0" b="0"/>
            </a:lnRef>
            <a:fillRef idx="0">
              <a:scrgbClr r="0" g="0" b="0"/>
            </a:fillRef>
            <a:effectRef idx="0">
              <a:scrgbClr r="0" g="0" b="0"/>
            </a:effectRef>
            <a:fontRef idx="minor">
              <a:schemeClr val="lt1"/>
            </a:fontRef>
          </p:style>
          <p:txBody>
            <a:bodyPr rIns="0" rtlCol="0" anchor="ctr"/>
            <a:lstStyle/>
            <a:p>
              <a:r>
                <a:rPr lang="en-US" sz="1200" b="1">
                  <a:solidFill>
                    <a:schemeClr val="tx1"/>
                  </a:solidFill>
                </a:rPr>
                <a:t>Norm Grade Level Mean RIT		      205.7</a:t>
              </a:r>
            </a:p>
          </p:txBody>
        </p:sp>
        <p:cxnSp>
          <p:nvCxnSpPr>
            <p:cNvPr id="5" name="Straight Connector 4"/>
            <p:cNvCxnSpPr/>
            <p:nvPr/>
          </p:nvCxnSpPr>
          <p:spPr>
            <a:xfrm>
              <a:off x="5535589" y="2982323"/>
              <a:ext cx="0" cy="292677"/>
            </a:xfrm>
            <a:prstGeom prst="line">
              <a:avLst/>
            </a:prstGeom>
            <a:ln w="28575"/>
          </p:spPr>
          <p:style>
            <a:lnRef idx="1">
              <a:schemeClr val="dk1"/>
            </a:lnRef>
            <a:fillRef idx="0">
              <a:schemeClr val="dk1"/>
            </a:fillRef>
            <a:effectRef idx="0">
              <a:schemeClr val="dk1"/>
            </a:effectRef>
            <a:fontRef idx="minor">
              <a:schemeClr val="tx1"/>
            </a:fontRef>
          </p:style>
        </p:cxnSp>
      </p:grpSp>
      <p:sp>
        <p:nvSpPr>
          <p:cNvPr id="15" name="Rectangle 14">
            <a:extLst>
              <a:ext uri="{FF2B5EF4-FFF2-40B4-BE49-F238E27FC236}">
                <a16:creationId xmlns:a16="http://schemas.microsoft.com/office/drawing/2014/main" id="{6A4A2742-D24C-43F0-A4C8-19564C0A7709}"/>
              </a:ext>
            </a:extLst>
          </p:cNvPr>
          <p:cNvSpPr/>
          <p:nvPr/>
        </p:nvSpPr>
        <p:spPr>
          <a:xfrm>
            <a:off x="1645624" y="1572004"/>
            <a:ext cx="4480363" cy="312571"/>
          </a:xfrm>
          <a:prstGeom prst="rect">
            <a:avLst/>
          </a:prstGeom>
          <a:noFill/>
          <a:ln w="28575">
            <a:solidFill>
              <a:srgbClr val="03944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EB23A7B1-5900-45FB-84E8-8D644BD199F3}"/>
              </a:ext>
            </a:extLst>
          </p:cNvPr>
          <p:cNvSpPr/>
          <p:nvPr/>
        </p:nvSpPr>
        <p:spPr>
          <a:xfrm>
            <a:off x="8305324" y="3731118"/>
            <a:ext cx="1451707" cy="2951970"/>
          </a:xfrm>
          <a:prstGeom prst="rect">
            <a:avLst/>
          </a:prstGeom>
          <a:noFill/>
          <a:ln w="28575">
            <a:solidFill>
              <a:srgbClr val="03944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82982A7-A529-4C91-AA43-2C97550E723E}"/>
              </a:ext>
            </a:extLst>
          </p:cNvPr>
          <p:cNvSpPr/>
          <p:nvPr/>
        </p:nvSpPr>
        <p:spPr>
          <a:xfrm>
            <a:off x="1643046" y="2962429"/>
            <a:ext cx="4480363" cy="312571"/>
          </a:xfrm>
          <a:prstGeom prst="rect">
            <a:avLst/>
          </a:prstGeom>
          <a:noFill/>
          <a:ln w="28575">
            <a:solidFill>
              <a:srgbClr val="03944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879B8B33-116E-4989-9D7A-8B949A72C706}"/>
              </a:ext>
            </a:extLst>
          </p:cNvPr>
          <p:cNvSpPr/>
          <p:nvPr/>
        </p:nvSpPr>
        <p:spPr>
          <a:xfrm>
            <a:off x="10782884" y="3731118"/>
            <a:ext cx="713941" cy="2951970"/>
          </a:xfrm>
          <a:prstGeom prst="rect">
            <a:avLst/>
          </a:prstGeom>
          <a:noFill/>
          <a:ln w="28575">
            <a:solidFill>
              <a:srgbClr val="03944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5749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 presetClass="entr" presetSubtype="0" fill="hold" nodeType="with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2">
                                            <p:txEl>
                                              <p:pRg st="1" end="1"/>
                                            </p:txEl>
                                          </p:spTgt>
                                        </p:tgtEl>
                                        <p:attrNameLst>
                                          <p:attrName>style.visibility</p:attrName>
                                        </p:attrNameLst>
                                      </p:cBhvr>
                                      <p:to>
                                        <p:strVal val="visible"/>
                                      </p:to>
                                    </p:set>
                                  </p:childTnLst>
                                </p:cTn>
                              </p:par>
                              <p:par>
                                <p:cTn id="30" presetID="1" presetClass="exit" presetSubtype="0" fill="hold" nodeType="withEffect">
                                  <p:stCondLst>
                                    <p:cond delay="0"/>
                                  </p:stCondLst>
                                  <p:childTnLst>
                                    <p:set>
                                      <p:cBhvr>
                                        <p:cTn id="31" dur="1" fill="hold">
                                          <p:stCondLst>
                                            <p:cond delay="0"/>
                                          </p:stCondLst>
                                        </p:cTn>
                                        <p:tgtEl>
                                          <p:spTgt spid="22">
                                            <p:txEl>
                                              <p:pRg st="0" end="0"/>
                                            </p:txEl>
                                          </p:spTgt>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xEl>
                                              <p:pRg st="2" end="2"/>
                                            </p:txEl>
                                          </p:spTgt>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22">
                                            <p:txEl>
                                              <p:pRg st="1" end="1"/>
                                            </p:txEl>
                                          </p:spTgt>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4"/>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par>
                                <p:cTn id="48" presetID="1" presetClass="exit" presetSubtype="0" fill="hold" grpId="1" nodeType="withEffect">
                                  <p:stCondLst>
                                    <p:cond delay="0"/>
                                  </p:stCondLst>
                                  <p:childTnLst>
                                    <p:set>
                                      <p:cBhvr>
                                        <p:cTn id="49"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1" grpId="0" animBg="1"/>
      <p:bldP spid="23" grpId="0" animBg="1"/>
      <p:bldP spid="24" grpId="0" animBg="1"/>
      <p:bldP spid="24" grpId="1" animBg="1"/>
      <p:bldP spid="26" grpId="0" animBg="1"/>
      <p:bldP spid="15" grpId="0" animBg="1"/>
      <p:bldP spid="18" grpId="0" animBg="1"/>
      <p:bldP spid="18" grpId="1" animBg="1"/>
      <p:bldP spid="20" grpId="0" animBg="1"/>
      <p:bldP spid="2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0"/>
          </p:nvPr>
        </p:nvPicPr>
        <p:blipFill rotWithShape="1">
          <a:blip r:embed="rId3">
            <a:extLst>
              <a:ext uri="{28A0092B-C50C-407E-A947-70E740481C1C}">
                <a14:useLocalDpi xmlns:a14="http://schemas.microsoft.com/office/drawing/2010/main"/>
              </a:ext>
            </a:extLst>
          </a:blip>
          <a:srcRect/>
          <a:stretch/>
        </p:blipFill>
        <p:spPr>
          <a:prstGeom prst="rect">
            <a:avLst/>
          </a:prstGeom>
        </p:spPr>
      </p:pic>
      <p:pic>
        <p:nvPicPr>
          <p:cNvPr id="8" name="nwea-graphite-large-rgb.png"/>
          <p:cNvPicPr>
            <a:picLocks noChangeAspect="1"/>
          </p:cNvPicPr>
          <p:nvPr/>
        </p:nvPicPr>
        <p:blipFill>
          <a:blip r:embed="rId4">
            <a:extLst/>
          </a:blip>
          <a:stretch>
            <a:fillRect/>
          </a:stretch>
        </p:blipFill>
        <p:spPr>
          <a:xfrm>
            <a:off x="178800" y="6421513"/>
            <a:ext cx="961602" cy="281653"/>
          </a:xfrm>
          <a:prstGeom prst="rect">
            <a:avLst/>
          </a:prstGeom>
          <a:ln w="12700">
            <a:miter lim="400000"/>
          </a:ln>
        </p:spPr>
      </p:pic>
      <p:grpSp>
        <p:nvGrpSpPr>
          <p:cNvPr id="2" name="Group 1"/>
          <p:cNvGrpSpPr/>
          <p:nvPr/>
        </p:nvGrpSpPr>
        <p:grpSpPr>
          <a:xfrm>
            <a:off x="2458447" y="653717"/>
            <a:ext cx="8337533" cy="3125802"/>
            <a:chOff x="2458447" y="634667"/>
            <a:chExt cx="8337533" cy="3125802"/>
          </a:xfrm>
          <a:solidFill>
            <a:srgbClr val="FFFFFF">
              <a:alpha val="85098"/>
            </a:srgbClr>
          </a:solidFill>
        </p:grpSpPr>
        <p:sp>
          <p:nvSpPr>
            <p:cNvPr id="3" name="Rectangle 2"/>
            <p:cNvSpPr/>
            <p:nvPr/>
          </p:nvSpPr>
          <p:spPr>
            <a:xfrm>
              <a:off x="2458447" y="634667"/>
              <a:ext cx="8337533" cy="1575677"/>
            </a:xfrm>
            <a:prstGeom prst="rect">
              <a:avLst/>
            </a:prstGeom>
            <a:solidFill>
              <a:srgbClr val="FFFFFF">
                <a:alpha val="6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p:cNvSpPr/>
            <p:nvPr/>
          </p:nvSpPr>
          <p:spPr>
            <a:xfrm>
              <a:off x="4911894" y="2210344"/>
              <a:ext cx="5871054" cy="1550125"/>
            </a:xfrm>
            <a:prstGeom prst="rect">
              <a:avLst/>
            </a:prstGeom>
            <a:solidFill>
              <a:srgbClr val="FFFFFF">
                <a:alpha val="6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2" name="Rectangle 11"/>
          <p:cNvSpPr/>
          <p:nvPr/>
        </p:nvSpPr>
        <p:spPr>
          <a:xfrm>
            <a:off x="2458447" y="3971013"/>
            <a:ext cx="8337533" cy="1940504"/>
          </a:xfrm>
          <a:prstGeom prst="rect">
            <a:avLst/>
          </a:prstGeom>
          <a:solidFill>
            <a:srgbClr val="FFFFFF">
              <a:alpha val="6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p:cNvSpPr/>
          <p:nvPr/>
        </p:nvSpPr>
        <p:spPr>
          <a:xfrm>
            <a:off x="2458447" y="2960914"/>
            <a:ext cx="2453447" cy="1013422"/>
          </a:xfrm>
          <a:prstGeom prst="rect">
            <a:avLst/>
          </a:prstGeom>
          <a:solidFill>
            <a:schemeClr val="bg1">
              <a:alpha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B2A3D0D-FC09-478B-8C4D-A605738417A3}"/>
              </a:ext>
            </a:extLst>
          </p:cNvPr>
          <p:cNvSpPr/>
          <p:nvPr/>
        </p:nvSpPr>
        <p:spPr>
          <a:xfrm>
            <a:off x="5162550" y="3714750"/>
            <a:ext cx="2095500" cy="332463"/>
          </a:xfrm>
          <a:prstGeom prst="rect">
            <a:avLst/>
          </a:prstGeom>
          <a:noFill/>
          <a:ln w="28575">
            <a:solidFill>
              <a:srgbClr val="03944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138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99341" y="542601"/>
            <a:ext cx="9359059" cy="486099"/>
          </a:xfrm>
        </p:spPr>
        <p:txBody>
          <a:bodyPr>
            <a:normAutofit fontScale="90000"/>
          </a:bodyPr>
          <a:lstStyle/>
          <a:p>
            <a:r>
              <a:rPr lang="en-US"/>
              <a:t>Key Ideas and Possible Uses</a:t>
            </a:r>
          </a:p>
        </p:txBody>
      </p:sp>
      <p:grpSp>
        <p:nvGrpSpPr>
          <p:cNvPr id="9" name="Group 8"/>
          <p:cNvGrpSpPr/>
          <p:nvPr/>
        </p:nvGrpSpPr>
        <p:grpSpPr>
          <a:xfrm>
            <a:off x="178800" y="6333834"/>
            <a:ext cx="1921400" cy="369332"/>
            <a:chOff x="178800" y="6333834"/>
            <a:chExt cx="1921400" cy="369332"/>
          </a:xfrm>
        </p:grpSpPr>
        <p:pic>
          <p:nvPicPr>
            <p:cNvPr id="10" name="nwea-graphite-large-rgb.png"/>
            <p:cNvPicPr>
              <a:picLocks noChangeAspect="1"/>
            </p:cNvPicPr>
            <p:nvPr userDrawn="1"/>
          </p:nvPicPr>
          <p:blipFill>
            <a:blip r:embed="rId2">
              <a:extLst/>
            </a:blip>
            <a:stretch>
              <a:fillRect/>
            </a:stretch>
          </p:blipFill>
          <p:spPr>
            <a:xfrm>
              <a:off x="178800" y="6421513"/>
              <a:ext cx="961602" cy="281653"/>
            </a:xfrm>
            <a:prstGeom prst="rect">
              <a:avLst/>
            </a:prstGeom>
            <a:ln w="12700">
              <a:miter lim="400000"/>
            </a:ln>
          </p:spPr>
        </p:pic>
        <p:sp>
          <p:nvSpPr>
            <p:cNvPr id="11" name="Rectangle 10"/>
            <p:cNvSpPr/>
            <p:nvPr userDrawn="1"/>
          </p:nvSpPr>
          <p:spPr>
            <a:xfrm>
              <a:off x="1056324" y="6333834"/>
              <a:ext cx="1043876" cy="369332"/>
            </a:xfrm>
            <a:prstGeom prst="rect">
              <a:avLst/>
            </a:prstGeom>
          </p:spPr>
          <p:txBody>
            <a:bodyPr wrap="none">
              <a:spAutoFit/>
            </a:bodyPr>
            <a:lstStyle/>
            <a:p>
              <a:r>
                <a:rPr lang="en-US" sz="1800">
                  <a:solidFill>
                    <a:schemeClr val="accent1"/>
                  </a:solidFill>
                </a:rPr>
                <a:t>| </a:t>
              </a:r>
              <a:r>
                <a:rPr lang="en-US" sz="1050">
                  <a:solidFill>
                    <a:schemeClr val="tx2">
                      <a:lumMod val="60000"/>
                      <a:lumOff val="40000"/>
                    </a:schemeClr>
                  </a:solidFill>
                </a:rPr>
                <a:t>Guide page</a:t>
              </a:r>
              <a:r>
                <a:rPr lang="en-US" sz="1050" baseline="0">
                  <a:solidFill>
                    <a:schemeClr val="tx2">
                      <a:lumMod val="60000"/>
                      <a:lumOff val="40000"/>
                    </a:schemeClr>
                  </a:solidFill>
                </a:rPr>
                <a:t> </a:t>
              </a:r>
              <a:endParaRPr lang="en-US" sz="1050">
                <a:solidFill>
                  <a:schemeClr val="tx2">
                    <a:lumMod val="60000"/>
                    <a:lumOff val="40000"/>
                  </a:schemeClr>
                </a:solidFill>
              </a:endParaRPr>
            </a:p>
          </p:txBody>
        </p:sp>
      </p:grpSp>
      <p:sp>
        <p:nvSpPr>
          <p:cNvPr id="12" name="TextBox 11"/>
          <p:cNvSpPr txBox="1"/>
          <p:nvPr/>
        </p:nvSpPr>
        <p:spPr>
          <a:xfrm>
            <a:off x="1942770" y="6369249"/>
            <a:ext cx="453429" cy="384721"/>
          </a:xfrm>
          <a:prstGeom prst="rect">
            <a:avLst/>
          </a:prstGeom>
          <a:noFill/>
        </p:spPr>
        <p:txBody>
          <a:bodyPr wrap="square" rtlCol="0">
            <a:spAutoFit/>
          </a:bodyPr>
          <a:lstStyle/>
          <a:p>
            <a:r>
              <a:rPr lang="en-US" sz="1900"/>
              <a:t>20</a:t>
            </a:r>
          </a:p>
        </p:txBody>
      </p:sp>
      <p:pic>
        <p:nvPicPr>
          <p:cNvPr id="6" name="Picture Placeholder 5">
            <a:extLst>
              <a:ext uri="{FF2B5EF4-FFF2-40B4-BE49-F238E27FC236}">
                <a16:creationId xmlns:a16="http://schemas.microsoft.com/office/drawing/2014/main" id="{A84547B4-80D1-4F60-B7D6-385720E7D39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a:ext>
            </a:extLst>
          </a:blip>
          <a:srcRect l="632" t="-1875" r="4572" b="-38853"/>
          <a:stretch/>
        </p:blipFill>
        <p:spPr>
          <a:xfrm>
            <a:off x="2803525" y="1584324"/>
            <a:ext cx="6400800" cy="4009319"/>
          </a:xfrm>
          <a:prstGeom prst="rect">
            <a:avLst/>
          </a:prstGeom>
        </p:spPr>
      </p:pic>
    </p:spTree>
    <p:extLst>
      <p:ext uri="{BB962C8B-B14F-4D97-AF65-F5344CB8AC3E}">
        <p14:creationId xmlns:p14="http://schemas.microsoft.com/office/powerpoint/2010/main" val="17773305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0"/>
          </p:nvPr>
        </p:nvPicPr>
        <p:blipFill rotWithShape="1">
          <a:blip r:embed="rId3">
            <a:extLst>
              <a:ext uri="{28A0092B-C50C-407E-A947-70E740481C1C}">
                <a14:useLocalDpi xmlns:a14="http://schemas.microsoft.com/office/drawing/2010/main"/>
              </a:ext>
            </a:extLst>
          </a:blip>
          <a:srcRect/>
          <a:stretch/>
        </p:blipFill>
        <p:spPr>
          <a:prstGeom prst="rect">
            <a:avLst/>
          </a:prstGeom>
        </p:spPr>
      </p:pic>
      <p:pic>
        <p:nvPicPr>
          <p:cNvPr id="8" name="nwea-graphite-large-rgb.png"/>
          <p:cNvPicPr>
            <a:picLocks noChangeAspect="1"/>
          </p:cNvPicPr>
          <p:nvPr/>
        </p:nvPicPr>
        <p:blipFill>
          <a:blip r:embed="rId4">
            <a:extLst/>
          </a:blip>
          <a:stretch>
            <a:fillRect/>
          </a:stretch>
        </p:blipFill>
        <p:spPr>
          <a:xfrm>
            <a:off x="178800" y="6421513"/>
            <a:ext cx="961602" cy="281653"/>
          </a:xfrm>
          <a:prstGeom prst="rect">
            <a:avLst/>
          </a:prstGeom>
          <a:ln w="12700">
            <a:miter lim="400000"/>
          </a:ln>
        </p:spPr>
      </p:pic>
      <p:sp>
        <p:nvSpPr>
          <p:cNvPr id="3" name="Rectangle 2"/>
          <p:cNvSpPr/>
          <p:nvPr/>
        </p:nvSpPr>
        <p:spPr>
          <a:xfrm>
            <a:off x="2458447" y="3823063"/>
            <a:ext cx="8337533" cy="2088455"/>
          </a:xfrm>
          <a:prstGeom prst="rect">
            <a:avLst/>
          </a:prstGeom>
          <a:solidFill>
            <a:srgbClr val="FFFFFF">
              <a:alpha val="6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p:cNvSpPr/>
          <p:nvPr/>
        </p:nvSpPr>
        <p:spPr>
          <a:xfrm>
            <a:off x="2440220" y="653716"/>
            <a:ext cx="8355760" cy="2859503"/>
          </a:xfrm>
          <a:prstGeom prst="rect">
            <a:avLst/>
          </a:prstGeom>
          <a:solidFill>
            <a:srgbClr val="FFFFFF">
              <a:alpha val="6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p:cNvSpPr/>
          <p:nvPr/>
        </p:nvSpPr>
        <p:spPr>
          <a:xfrm>
            <a:off x="2458446" y="3513219"/>
            <a:ext cx="2418353" cy="309843"/>
          </a:xfrm>
          <a:prstGeom prst="rect">
            <a:avLst/>
          </a:prstGeom>
          <a:solidFill>
            <a:srgbClr val="FFFFFF">
              <a:alpha val="6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3D23358-3238-4F69-9002-5B526835DD19}"/>
              </a:ext>
            </a:extLst>
          </p:cNvPr>
          <p:cNvSpPr/>
          <p:nvPr/>
        </p:nvSpPr>
        <p:spPr>
          <a:xfrm>
            <a:off x="5162550" y="3474120"/>
            <a:ext cx="2095500" cy="332463"/>
          </a:xfrm>
          <a:prstGeom prst="rect">
            <a:avLst/>
          </a:prstGeom>
          <a:noFill/>
          <a:ln w="28575">
            <a:solidFill>
              <a:srgbClr val="03944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3266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8" grpId="0" animBg="1"/>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Explore the Class Breakdown by RIT and by        Goal Reports</a:t>
            </a:r>
          </a:p>
        </p:txBody>
      </p:sp>
      <p:sp>
        <p:nvSpPr>
          <p:cNvPr id="6" name="Text Placeholder 5"/>
          <p:cNvSpPr>
            <a:spLocks noGrp="1"/>
          </p:cNvSpPr>
          <p:nvPr>
            <p:ph type="body" sz="quarter" idx="21"/>
          </p:nvPr>
        </p:nvSpPr>
        <p:spPr>
          <a:xfrm>
            <a:off x="720725" y="3471510"/>
            <a:ext cx="2951865" cy="2468880"/>
          </a:xfrm>
        </p:spPr>
        <p:txBody>
          <a:bodyPr/>
          <a:lstStyle/>
          <a:p>
            <a:r>
              <a:rPr lang="en-US"/>
              <a:t>Which data points do you feel are important?</a:t>
            </a:r>
          </a:p>
        </p:txBody>
      </p:sp>
      <p:sp>
        <p:nvSpPr>
          <p:cNvPr id="7" name="Text Placeholder 6"/>
          <p:cNvSpPr>
            <a:spLocks noGrp="1"/>
          </p:cNvSpPr>
          <p:nvPr>
            <p:ph type="body" sz="quarter" idx="22"/>
          </p:nvPr>
        </p:nvSpPr>
        <p:spPr>
          <a:xfrm>
            <a:off x="4591685" y="3471510"/>
            <a:ext cx="3108526" cy="2468880"/>
          </a:xfrm>
        </p:spPr>
        <p:txBody>
          <a:bodyPr/>
          <a:lstStyle/>
          <a:p>
            <a:r>
              <a:rPr lang="en-US"/>
              <a:t>Which data points require more clarity for you?</a:t>
            </a:r>
          </a:p>
        </p:txBody>
      </p:sp>
      <p:sp>
        <p:nvSpPr>
          <p:cNvPr id="8" name="Text Placeholder 7"/>
          <p:cNvSpPr>
            <a:spLocks noGrp="1"/>
          </p:cNvSpPr>
          <p:nvPr>
            <p:ph type="body" sz="quarter" idx="23"/>
          </p:nvPr>
        </p:nvSpPr>
        <p:spPr/>
        <p:txBody>
          <a:bodyPr/>
          <a:lstStyle/>
          <a:p>
            <a:r>
              <a:rPr lang="en-US"/>
              <a:t>Discuss your questions and confirm your understanding.</a:t>
            </a:r>
          </a:p>
        </p:txBody>
      </p:sp>
      <p:sp>
        <p:nvSpPr>
          <p:cNvPr id="5" name="Text Placeholder 4"/>
          <p:cNvSpPr>
            <a:spLocks noGrp="1"/>
          </p:cNvSpPr>
          <p:nvPr>
            <p:ph type="body" sz="quarter" idx="13"/>
          </p:nvPr>
        </p:nvSpPr>
        <p:spPr/>
        <p:txBody>
          <a:bodyPr/>
          <a:lstStyle/>
          <a:p>
            <a:r>
              <a:rPr lang="en-US"/>
              <a:t>CIRCLE OR HIGHLIGHT</a:t>
            </a:r>
          </a:p>
        </p:txBody>
      </p:sp>
      <p:sp>
        <p:nvSpPr>
          <p:cNvPr id="9" name="Text Placeholder 8"/>
          <p:cNvSpPr>
            <a:spLocks noGrp="1"/>
          </p:cNvSpPr>
          <p:nvPr>
            <p:ph type="body" sz="quarter" idx="25"/>
          </p:nvPr>
        </p:nvSpPr>
        <p:spPr/>
        <p:txBody>
          <a:bodyPr/>
          <a:lstStyle/>
          <a:p>
            <a:r>
              <a:rPr lang="en-US"/>
              <a:t>ADD QUESTION MARKS</a:t>
            </a:r>
          </a:p>
        </p:txBody>
      </p:sp>
      <p:sp>
        <p:nvSpPr>
          <p:cNvPr id="10" name="Text Placeholder 9"/>
          <p:cNvSpPr>
            <a:spLocks noGrp="1"/>
          </p:cNvSpPr>
          <p:nvPr>
            <p:ph type="body" sz="quarter" idx="26"/>
          </p:nvPr>
        </p:nvSpPr>
        <p:spPr/>
        <p:txBody>
          <a:bodyPr/>
          <a:lstStyle/>
          <a:p>
            <a:r>
              <a:rPr lang="en-US"/>
              <a:t>DISCUSS WITH A PARTNER</a:t>
            </a:r>
          </a:p>
        </p:txBody>
      </p:sp>
      <p:grpSp>
        <p:nvGrpSpPr>
          <p:cNvPr id="11" name="Group 10"/>
          <p:cNvGrpSpPr/>
          <p:nvPr/>
        </p:nvGrpSpPr>
        <p:grpSpPr>
          <a:xfrm>
            <a:off x="178800" y="6333834"/>
            <a:ext cx="1921400" cy="369332"/>
            <a:chOff x="178800" y="6333834"/>
            <a:chExt cx="1921400" cy="369332"/>
          </a:xfrm>
        </p:grpSpPr>
        <p:pic>
          <p:nvPicPr>
            <p:cNvPr id="12" name="nwea-graphite-large-rgb.png"/>
            <p:cNvPicPr>
              <a:picLocks noChangeAspect="1"/>
            </p:cNvPicPr>
            <p:nvPr userDrawn="1"/>
          </p:nvPicPr>
          <p:blipFill>
            <a:blip r:embed="rId2">
              <a:extLst/>
            </a:blip>
            <a:stretch>
              <a:fillRect/>
            </a:stretch>
          </p:blipFill>
          <p:spPr>
            <a:xfrm>
              <a:off x="178800" y="6421513"/>
              <a:ext cx="961602" cy="281653"/>
            </a:xfrm>
            <a:prstGeom prst="rect">
              <a:avLst/>
            </a:prstGeom>
            <a:ln w="12700">
              <a:miter lim="400000"/>
            </a:ln>
          </p:spPr>
        </p:pic>
        <p:sp>
          <p:nvSpPr>
            <p:cNvPr id="13" name="Rectangle 12"/>
            <p:cNvSpPr/>
            <p:nvPr userDrawn="1"/>
          </p:nvSpPr>
          <p:spPr>
            <a:xfrm>
              <a:off x="1056324" y="6333834"/>
              <a:ext cx="1043876" cy="369332"/>
            </a:xfrm>
            <a:prstGeom prst="rect">
              <a:avLst/>
            </a:prstGeom>
          </p:spPr>
          <p:txBody>
            <a:bodyPr wrap="none">
              <a:spAutoFit/>
            </a:bodyPr>
            <a:lstStyle/>
            <a:p>
              <a:r>
                <a:rPr lang="en-US" sz="1800">
                  <a:solidFill>
                    <a:schemeClr val="accent1"/>
                  </a:solidFill>
                </a:rPr>
                <a:t>| </a:t>
              </a:r>
              <a:r>
                <a:rPr lang="en-US" sz="1050">
                  <a:solidFill>
                    <a:schemeClr val="tx2">
                      <a:lumMod val="60000"/>
                      <a:lumOff val="40000"/>
                    </a:schemeClr>
                  </a:solidFill>
                </a:rPr>
                <a:t>Guide page</a:t>
              </a:r>
              <a:r>
                <a:rPr lang="en-US" sz="1050" baseline="0">
                  <a:solidFill>
                    <a:schemeClr val="tx2">
                      <a:lumMod val="60000"/>
                      <a:lumOff val="40000"/>
                    </a:schemeClr>
                  </a:solidFill>
                </a:rPr>
                <a:t> </a:t>
              </a:r>
              <a:endParaRPr lang="en-US" sz="1050">
                <a:solidFill>
                  <a:schemeClr val="tx2">
                    <a:lumMod val="60000"/>
                    <a:lumOff val="40000"/>
                  </a:schemeClr>
                </a:solidFill>
              </a:endParaRPr>
            </a:p>
          </p:txBody>
        </p:sp>
      </p:grpSp>
      <p:sp>
        <p:nvSpPr>
          <p:cNvPr id="14" name="TextBox 13"/>
          <p:cNvSpPr txBox="1"/>
          <p:nvPr/>
        </p:nvSpPr>
        <p:spPr>
          <a:xfrm>
            <a:off x="1942770" y="6369249"/>
            <a:ext cx="453429" cy="384721"/>
          </a:xfrm>
          <a:prstGeom prst="rect">
            <a:avLst/>
          </a:prstGeom>
          <a:noFill/>
        </p:spPr>
        <p:txBody>
          <a:bodyPr wrap="square" rtlCol="0">
            <a:spAutoFit/>
          </a:bodyPr>
          <a:lstStyle/>
          <a:p>
            <a:r>
              <a:rPr lang="en-US" sz="1900"/>
              <a:t>22</a:t>
            </a:r>
          </a:p>
        </p:txBody>
      </p:sp>
      <p:sp>
        <p:nvSpPr>
          <p:cNvPr id="15" name="TextBox 14"/>
          <p:cNvSpPr txBox="1"/>
          <p:nvPr/>
        </p:nvSpPr>
        <p:spPr>
          <a:xfrm>
            <a:off x="621501" y="5348780"/>
            <a:ext cx="10579101" cy="461665"/>
          </a:xfrm>
          <a:prstGeom prst="rect">
            <a:avLst/>
          </a:prstGeom>
          <a:noFill/>
        </p:spPr>
        <p:txBody>
          <a:bodyPr wrap="square" rtlCol="0">
            <a:spAutoFit/>
          </a:bodyPr>
          <a:lstStyle/>
          <a:p>
            <a:r>
              <a:rPr lang="en-US" sz="2400"/>
              <a:t>Use the sample reports in your Reports Portfolio, pp. 4</a:t>
            </a:r>
            <a:r>
              <a:rPr lang="en-US" sz="2400">
                <a:latin typeface="Arial" panose="020B0604020202020204" pitchFamily="34" charset="0"/>
                <a:cs typeface="Arial" panose="020B0604020202020204" pitchFamily="34" charset="0"/>
              </a:rPr>
              <a:t>–</a:t>
            </a:r>
            <a:r>
              <a:rPr lang="en-US" sz="2400"/>
              <a:t>5.</a:t>
            </a:r>
          </a:p>
        </p:txBody>
      </p:sp>
      <p:sp>
        <p:nvSpPr>
          <p:cNvPr id="17" name="TextBox 16"/>
          <p:cNvSpPr txBox="1"/>
          <p:nvPr/>
        </p:nvSpPr>
        <p:spPr>
          <a:xfrm>
            <a:off x="621500" y="1518915"/>
            <a:ext cx="10579101" cy="461665"/>
          </a:xfrm>
          <a:prstGeom prst="rect">
            <a:avLst/>
          </a:prstGeom>
          <a:noFill/>
        </p:spPr>
        <p:txBody>
          <a:bodyPr wrap="square" rtlCol="0">
            <a:spAutoFit/>
          </a:bodyPr>
          <a:lstStyle/>
          <a:p>
            <a:r>
              <a:rPr lang="en-US" sz="2400"/>
              <a:t>What is the purpose of this report?</a:t>
            </a:r>
          </a:p>
        </p:txBody>
      </p:sp>
    </p:spTree>
    <p:extLst>
      <p:ext uri="{BB962C8B-B14F-4D97-AF65-F5344CB8AC3E}">
        <p14:creationId xmlns:p14="http://schemas.microsoft.com/office/powerpoint/2010/main" val="34982686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nwea-graphite-large-rgb.png"/>
          <p:cNvPicPr>
            <a:picLocks noChangeAspect="1"/>
          </p:cNvPicPr>
          <p:nvPr/>
        </p:nvPicPr>
        <p:blipFill>
          <a:blip r:embed="rId3">
            <a:extLst/>
          </a:blip>
          <a:stretch>
            <a:fillRect/>
          </a:stretch>
        </p:blipFill>
        <p:spPr>
          <a:xfrm>
            <a:off x="178800" y="6421513"/>
            <a:ext cx="961602" cy="281653"/>
          </a:xfrm>
          <a:prstGeom prst="rect">
            <a:avLst/>
          </a:prstGeom>
          <a:ln w="12700">
            <a:miter lim="400000"/>
          </a:ln>
        </p:spPr>
      </p:pic>
      <p:pic>
        <p:nvPicPr>
          <p:cNvPr id="3" name="Picture 2"/>
          <p:cNvPicPr>
            <a:picLocks noChangeAspect="1"/>
          </p:cNvPicPr>
          <p:nvPr/>
        </p:nvPicPr>
        <p:blipFill>
          <a:blip r:embed="rId4"/>
          <a:stretch>
            <a:fillRect/>
          </a:stretch>
        </p:blipFill>
        <p:spPr>
          <a:xfrm>
            <a:off x="1729333" y="304800"/>
            <a:ext cx="8878306" cy="6148009"/>
          </a:xfrm>
          <a:prstGeom prst="rect">
            <a:avLst/>
          </a:prstGeom>
          <a:ln>
            <a:solidFill>
              <a:schemeClr val="bg1">
                <a:lumMod val="75000"/>
              </a:schemeClr>
            </a:solidFill>
          </a:ln>
        </p:spPr>
      </p:pic>
      <p:sp>
        <p:nvSpPr>
          <p:cNvPr id="5" name="Rectangle 4"/>
          <p:cNvSpPr/>
          <p:nvPr/>
        </p:nvSpPr>
        <p:spPr>
          <a:xfrm>
            <a:off x="1295543" y="304800"/>
            <a:ext cx="10451343" cy="6511913"/>
          </a:xfrm>
          <a:prstGeom prst="rect">
            <a:avLst/>
          </a:prstGeom>
          <a:solidFill>
            <a:srgbClr val="FFFFFF">
              <a:alpha val="6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stretch>
            <a:fillRect/>
          </a:stretch>
        </p:blipFill>
        <p:spPr>
          <a:xfrm>
            <a:off x="2869730" y="4057754"/>
            <a:ext cx="7302970" cy="463084"/>
          </a:xfrm>
          <a:prstGeom prst="rect">
            <a:avLst/>
          </a:prstGeom>
        </p:spPr>
      </p:pic>
      <p:sp>
        <p:nvSpPr>
          <p:cNvPr id="6" name="Rectangle 5">
            <a:extLst>
              <a:ext uri="{FF2B5EF4-FFF2-40B4-BE49-F238E27FC236}">
                <a16:creationId xmlns:a16="http://schemas.microsoft.com/office/drawing/2014/main" id="{3213DB44-9788-4412-926E-2B44A250BC36}"/>
              </a:ext>
            </a:extLst>
          </p:cNvPr>
          <p:cNvSpPr/>
          <p:nvPr/>
        </p:nvSpPr>
        <p:spPr>
          <a:xfrm>
            <a:off x="2869730" y="4057754"/>
            <a:ext cx="7302970" cy="463084"/>
          </a:xfrm>
          <a:prstGeom prst="rect">
            <a:avLst/>
          </a:prstGeom>
          <a:noFill/>
          <a:ln w="28575">
            <a:solidFill>
              <a:srgbClr val="03944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3321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34BD51D-B179-0F48-9643-82A87FEFA23F}"/>
              </a:ext>
            </a:extLst>
          </p:cNvPr>
          <p:cNvPicPr>
            <a:picLocks noChangeAspect="1"/>
          </p:cNvPicPr>
          <p:nvPr/>
        </p:nvPicPr>
        <p:blipFill rotWithShape="1">
          <a:blip r:embed="rId3">
            <a:extLst>
              <a:ext uri="{28A0092B-C50C-407E-A947-70E740481C1C}">
                <a14:useLocalDpi xmlns:a14="http://schemas.microsoft.com/office/drawing/2010/main" val="0"/>
              </a:ext>
            </a:extLst>
          </a:blip>
          <a:srcRect l="6005" t="22714" r="34164" b="34624"/>
          <a:stretch/>
        </p:blipFill>
        <p:spPr>
          <a:xfrm>
            <a:off x="322107" y="4097465"/>
            <a:ext cx="2807278" cy="2001721"/>
          </a:xfrm>
          <a:prstGeom prst="rect">
            <a:avLst/>
          </a:prstGeom>
        </p:spPr>
      </p:pic>
      <p:pic>
        <p:nvPicPr>
          <p:cNvPr id="28" name="Picture 27">
            <a:extLst>
              <a:ext uri="{FF2B5EF4-FFF2-40B4-BE49-F238E27FC236}">
                <a16:creationId xmlns:a16="http://schemas.microsoft.com/office/drawing/2014/main" id="{D44A888C-CC07-874F-B2F5-529B881A91D7}"/>
              </a:ext>
            </a:extLst>
          </p:cNvPr>
          <p:cNvPicPr>
            <a:picLocks noChangeAspect="1"/>
          </p:cNvPicPr>
          <p:nvPr/>
        </p:nvPicPr>
        <p:blipFill rotWithShape="1">
          <a:blip r:embed="rId4">
            <a:extLst>
              <a:ext uri="{28A0092B-C50C-407E-A947-70E740481C1C}">
                <a14:useLocalDpi xmlns:a14="http://schemas.microsoft.com/office/drawing/2010/main" val="0"/>
              </a:ext>
            </a:extLst>
          </a:blip>
          <a:srcRect l="8008" t="26990" r="38663" b="35981"/>
          <a:stretch/>
        </p:blipFill>
        <p:spPr>
          <a:xfrm>
            <a:off x="3524626" y="4363492"/>
            <a:ext cx="2233642" cy="1550925"/>
          </a:xfrm>
          <a:prstGeom prst="rect">
            <a:avLst/>
          </a:prstGeom>
        </p:spPr>
      </p:pic>
      <p:pic>
        <p:nvPicPr>
          <p:cNvPr id="22" name="Picture 21">
            <a:extLst>
              <a:ext uri="{FF2B5EF4-FFF2-40B4-BE49-F238E27FC236}">
                <a16:creationId xmlns:a16="http://schemas.microsoft.com/office/drawing/2014/main" id="{EE064145-8777-3C4C-A384-8F3773F060C9}"/>
              </a:ext>
            </a:extLst>
          </p:cNvPr>
          <p:cNvPicPr>
            <a:picLocks noChangeAspect="1"/>
          </p:cNvPicPr>
          <p:nvPr/>
        </p:nvPicPr>
        <p:blipFill rotWithShape="1">
          <a:blip r:embed="rId5">
            <a:extLst>
              <a:ext uri="{28A0092B-C50C-407E-A947-70E740481C1C}">
                <a14:useLocalDpi xmlns:a14="http://schemas.microsoft.com/office/drawing/2010/main" val="0"/>
              </a:ext>
            </a:extLst>
          </a:blip>
          <a:srcRect l="10410" t="23514" r="35676" b="31106"/>
          <a:stretch/>
        </p:blipFill>
        <p:spPr>
          <a:xfrm>
            <a:off x="6473558" y="4271734"/>
            <a:ext cx="2171087" cy="1827452"/>
          </a:xfrm>
          <a:prstGeom prst="rect">
            <a:avLst/>
          </a:prstGeom>
        </p:spPr>
      </p:pic>
      <p:sp>
        <p:nvSpPr>
          <p:cNvPr id="2" name="Title 1">
            <a:extLst>
              <a:ext uri="{FF2B5EF4-FFF2-40B4-BE49-F238E27FC236}">
                <a16:creationId xmlns:a16="http://schemas.microsoft.com/office/drawing/2014/main" id="{03695EF6-F643-1B4B-9207-D49AF1E0DCD4}"/>
              </a:ext>
            </a:extLst>
          </p:cNvPr>
          <p:cNvSpPr>
            <a:spLocks noGrp="1"/>
          </p:cNvSpPr>
          <p:nvPr>
            <p:ph type="title"/>
          </p:nvPr>
        </p:nvSpPr>
        <p:spPr>
          <a:xfrm>
            <a:off x="699341" y="542601"/>
            <a:ext cx="3835521" cy="486099"/>
          </a:xfrm>
        </p:spPr>
        <p:txBody>
          <a:bodyPr>
            <a:normAutofit fontScale="90000"/>
          </a:bodyPr>
          <a:lstStyle/>
          <a:p>
            <a:r>
              <a:rPr lang="en-US"/>
              <a:t>Working Together</a:t>
            </a:r>
            <a:br>
              <a:rPr lang="en-US"/>
            </a:br>
            <a:endParaRPr lang="en-US"/>
          </a:p>
        </p:txBody>
      </p:sp>
      <p:sp>
        <p:nvSpPr>
          <p:cNvPr id="3" name="Title 1">
            <a:extLst>
              <a:ext uri="{FF2B5EF4-FFF2-40B4-BE49-F238E27FC236}">
                <a16:creationId xmlns:a16="http://schemas.microsoft.com/office/drawing/2014/main" id="{02CC4743-90C7-0C4D-857C-FEFE4C35A674}"/>
              </a:ext>
            </a:extLst>
          </p:cNvPr>
          <p:cNvSpPr txBox="1">
            <a:spLocks/>
          </p:cNvSpPr>
          <p:nvPr/>
        </p:nvSpPr>
        <p:spPr>
          <a:xfrm>
            <a:off x="232538" y="3211738"/>
            <a:ext cx="1778014" cy="751661"/>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3400" kern="1200" baseline="0">
                <a:solidFill>
                  <a:schemeClr val="tx1"/>
                </a:solidFill>
                <a:latin typeface="+mj-lt"/>
                <a:ea typeface="+mj-ea"/>
                <a:cs typeface="+mj-cs"/>
              </a:defRPr>
            </a:lvl1pPr>
          </a:lstStyle>
          <a:p>
            <a:pPr algn="ctr"/>
            <a:r>
              <a:rPr lang="en-US" sz="2400"/>
              <a:t>Start and end on time</a:t>
            </a:r>
          </a:p>
        </p:txBody>
      </p:sp>
      <p:sp>
        <p:nvSpPr>
          <p:cNvPr id="4" name="Title 1">
            <a:extLst>
              <a:ext uri="{FF2B5EF4-FFF2-40B4-BE49-F238E27FC236}">
                <a16:creationId xmlns:a16="http://schemas.microsoft.com/office/drawing/2014/main" id="{10CADA46-0CFC-DA4A-960E-386615FBD078}"/>
              </a:ext>
            </a:extLst>
          </p:cNvPr>
          <p:cNvSpPr txBox="1">
            <a:spLocks/>
          </p:cNvSpPr>
          <p:nvPr/>
        </p:nvSpPr>
        <p:spPr>
          <a:xfrm>
            <a:off x="1719144" y="2350517"/>
            <a:ext cx="1805477" cy="751661"/>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3400" kern="1200" baseline="0">
                <a:solidFill>
                  <a:schemeClr val="tx1"/>
                </a:solidFill>
                <a:latin typeface="+mj-lt"/>
                <a:ea typeface="+mj-ea"/>
                <a:cs typeface="+mj-cs"/>
              </a:defRPr>
            </a:lvl1pPr>
          </a:lstStyle>
          <a:p>
            <a:pPr algn="ctr"/>
            <a:r>
              <a:rPr lang="en-US" sz="2400"/>
              <a:t>Everyone</a:t>
            </a:r>
            <a:br>
              <a:rPr lang="en-US" sz="2400"/>
            </a:br>
            <a:r>
              <a:rPr lang="en-US" sz="2400"/>
              <a:t>participates</a:t>
            </a:r>
          </a:p>
        </p:txBody>
      </p:sp>
      <p:sp>
        <p:nvSpPr>
          <p:cNvPr id="5" name="Title 1">
            <a:extLst>
              <a:ext uri="{FF2B5EF4-FFF2-40B4-BE49-F238E27FC236}">
                <a16:creationId xmlns:a16="http://schemas.microsoft.com/office/drawing/2014/main" id="{19CE0F29-CF8E-7343-A578-BD467723542A}"/>
              </a:ext>
            </a:extLst>
          </p:cNvPr>
          <p:cNvSpPr txBox="1">
            <a:spLocks/>
          </p:cNvSpPr>
          <p:nvPr/>
        </p:nvSpPr>
        <p:spPr>
          <a:xfrm>
            <a:off x="4404569" y="2427285"/>
            <a:ext cx="1963770" cy="1065750"/>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3400" kern="1200" baseline="0">
                <a:solidFill>
                  <a:schemeClr val="tx1"/>
                </a:solidFill>
                <a:latin typeface="+mj-lt"/>
                <a:ea typeface="+mj-ea"/>
                <a:cs typeface="+mj-cs"/>
              </a:defRPr>
            </a:lvl1pPr>
          </a:lstStyle>
          <a:p>
            <a:pPr algn="ctr"/>
            <a:r>
              <a:rPr lang="en-US" sz="2400"/>
              <a:t>Pause, paraphrase, and probe</a:t>
            </a:r>
          </a:p>
        </p:txBody>
      </p:sp>
      <p:sp>
        <p:nvSpPr>
          <p:cNvPr id="6" name="Title 1">
            <a:extLst>
              <a:ext uri="{FF2B5EF4-FFF2-40B4-BE49-F238E27FC236}">
                <a16:creationId xmlns:a16="http://schemas.microsoft.com/office/drawing/2014/main" id="{D64330A1-2DBF-0F40-9DF6-FC0011EE7B19}"/>
              </a:ext>
            </a:extLst>
          </p:cNvPr>
          <p:cNvSpPr txBox="1">
            <a:spLocks/>
          </p:cNvSpPr>
          <p:nvPr/>
        </p:nvSpPr>
        <p:spPr>
          <a:xfrm>
            <a:off x="2821991" y="1244897"/>
            <a:ext cx="2374684" cy="1084454"/>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3400" kern="1200" baseline="0">
                <a:solidFill>
                  <a:schemeClr val="tx1"/>
                </a:solidFill>
                <a:latin typeface="+mj-lt"/>
                <a:ea typeface="+mj-ea"/>
                <a:cs typeface="+mj-cs"/>
              </a:defRPr>
            </a:lvl1pPr>
          </a:lstStyle>
          <a:p>
            <a:pPr algn="ctr"/>
            <a:r>
              <a:rPr lang="en-US" sz="2400"/>
              <a:t>Formatively </a:t>
            </a:r>
            <a:br>
              <a:rPr lang="en-US" sz="2400"/>
            </a:br>
            <a:r>
              <a:rPr lang="en-US" sz="2400"/>
              <a:t>check in and </a:t>
            </a:r>
            <a:br>
              <a:rPr lang="en-US" sz="2400"/>
            </a:br>
            <a:r>
              <a:rPr lang="en-US" sz="2400"/>
              <a:t>make decisions</a:t>
            </a:r>
          </a:p>
        </p:txBody>
      </p:sp>
      <p:sp>
        <p:nvSpPr>
          <p:cNvPr id="7" name="Title 1">
            <a:extLst>
              <a:ext uri="{FF2B5EF4-FFF2-40B4-BE49-F238E27FC236}">
                <a16:creationId xmlns:a16="http://schemas.microsoft.com/office/drawing/2014/main" id="{DEBF666F-EB41-0143-B78F-5D7D5715F305}"/>
              </a:ext>
            </a:extLst>
          </p:cNvPr>
          <p:cNvSpPr txBox="1">
            <a:spLocks/>
          </p:cNvSpPr>
          <p:nvPr/>
        </p:nvSpPr>
        <p:spPr>
          <a:xfrm>
            <a:off x="5978139" y="1244897"/>
            <a:ext cx="1755151" cy="758391"/>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3400" kern="1200" baseline="0">
                <a:solidFill>
                  <a:schemeClr val="tx1"/>
                </a:solidFill>
                <a:latin typeface="+mj-lt"/>
                <a:ea typeface="+mj-ea"/>
                <a:cs typeface="+mj-cs"/>
              </a:defRPr>
            </a:lvl1pPr>
          </a:lstStyle>
          <a:p>
            <a:pPr algn="ctr"/>
            <a:r>
              <a:rPr lang="en-US" sz="2400"/>
              <a:t>Put ideas </a:t>
            </a:r>
            <a:br>
              <a:rPr lang="en-US" sz="2400"/>
            </a:br>
            <a:r>
              <a:rPr lang="en-US" sz="2400"/>
              <a:t>on the table</a:t>
            </a:r>
          </a:p>
        </p:txBody>
      </p:sp>
      <p:sp>
        <p:nvSpPr>
          <p:cNvPr id="8" name="Title 1">
            <a:extLst>
              <a:ext uri="{FF2B5EF4-FFF2-40B4-BE49-F238E27FC236}">
                <a16:creationId xmlns:a16="http://schemas.microsoft.com/office/drawing/2014/main" id="{78D10A7B-1CEA-E54A-B7D7-24193B843A92}"/>
              </a:ext>
            </a:extLst>
          </p:cNvPr>
          <p:cNvSpPr txBox="1">
            <a:spLocks/>
          </p:cNvSpPr>
          <p:nvPr/>
        </p:nvSpPr>
        <p:spPr>
          <a:xfrm>
            <a:off x="7444677" y="2405852"/>
            <a:ext cx="1608161" cy="1065750"/>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3400" kern="1200" baseline="0">
                <a:solidFill>
                  <a:schemeClr val="tx1"/>
                </a:solidFill>
                <a:latin typeface="+mj-lt"/>
                <a:ea typeface="+mj-ea"/>
                <a:cs typeface="+mj-cs"/>
              </a:defRPr>
            </a:lvl1pPr>
          </a:lstStyle>
          <a:p>
            <a:pPr algn="ctr"/>
            <a:r>
              <a:rPr lang="en-US" sz="2400"/>
              <a:t>Presume</a:t>
            </a:r>
            <a:br>
              <a:rPr lang="en-US" sz="2400"/>
            </a:br>
            <a:r>
              <a:rPr lang="en-US" sz="2400"/>
              <a:t>positive intentions</a:t>
            </a:r>
          </a:p>
        </p:txBody>
      </p:sp>
      <p:sp>
        <p:nvSpPr>
          <p:cNvPr id="9" name="Title 1">
            <a:extLst>
              <a:ext uri="{FF2B5EF4-FFF2-40B4-BE49-F238E27FC236}">
                <a16:creationId xmlns:a16="http://schemas.microsoft.com/office/drawing/2014/main" id="{67C4DE3D-619A-2645-8F46-0D8F495F966A}"/>
              </a:ext>
            </a:extLst>
          </p:cNvPr>
          <p:cNvSpPr txBox="1">
            <a:spLocks/>
          </p:cNvSpPr>
          <p:nvPr/>
        </p:nvSpPr>
        <p:spPr>
          <a:xfrm>
            <a:off x="8712002" y="1244897"/>
            <a:ext cx="2050730" cy="1063830"/>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3400" kern="1200" baseline="0">
                <a:solidFill>
                  <a:schemeClr val="tx1"/>
                </a:solidFill>
                <a:latin typeface="+mj-lt"/>
                <a:ea typeface="+mj-ea"/>
                <a:cs typeface="+mj-cs"/>
              </a:defRPr>
            </a:lvl1pPr>
          </a:lstStyle>
          <a:p>
            <a:pPr algn="ctr"/>
            <a:r>
              <a:rPr lang="en-US" sz="2400"/>
              <a:t>Pay attention to self </a:t>
            </a:r>
            <a:br>
              <a:rPr lang="en-US" sz="2400"/>
            </a:br>
            <a:r>
              <a:rPr lang="en-US" sz="2400"/>
              <a:t>and others</a:t>
            </a:r>
          </a:p>
        </p:txBody>
      </p:sp>
      <p:sp>
        <p:nvSpPr>
          <p:cNvPr id="10" name="Title 1">
            <a:extLst>
              <a:ext uri="{FF2B5EF4-FFF2-40B4-BE49-F238E27FC236}">
                <a16:creationId xmlns:a16="http://schemas.microsoft.com/office/drawing/2014/main" id="{0DAC0377-8849-A441-85A1-92CFCE92FE1B}"/>
              </a:ext>
            </a:extLst>
          </p:cNvPr>
          <p:cNvSpPr txBox="1">
            <a:spLocks/>
          </p:cNvSpPr>
          <p:nvPr/>
        </p:nvSpPr>
        <p:spPr>
          <a:xfrm>
            <a:off x="10346026" y="2873334"/>
            <a:ext cx="1778014" cy="1164935"/>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3400" kern="1200" baseline="0">
                <a:solidFill>
                  <a:schemeClr val="tx1"/>
                </a:solidFill>
                <a:latin typeface="+mj-lt"/>
                <a:ea typeface="+mj-ea"/>
                <a:cs typeface="+mj-cs"/>
              </a:defRPr>
            </a:lvl1pPr>
          </a:lstStyle>
          <a:p>
            <a:pPr algn="ctr"/>
            <a:r>
              <a:rPr lang="en-US" sz="2400"/>
              <a:t>Balance</a:t>
            </a:r>
            <a:endParaRPr lang="en-US" sz="2400">
              <a:cs typeface="Arial Bold"/>
            </a:endParaRPr>
          </a:p>
          <a:p>
            <a:pPr algn="ctr"/>
            <a:r>
              <a:rPr lang="en-US" sz="2400"/>
              <a:t>advocacy </a:t>
            </a:r>
            <a:br>
              <a:rPr lang="en-US" sz="2400">
                <a:cs typeface="Arial Bold"/>
              </a:rPr>
            </a:br>
            <a:r>
              <a:rPr lang="en-US" sz="2400"/>
              <a:t>and inquiry</a:t>
            </a:r>
            <a:endParaRPr lang="en-US" sz="2400">
              <a:cs typeface="Arial Bold"/>
            </a:endParaRPr>
          </a:p>
        </p:txBody>
      </p:sp>
      <p:pic>
        <p:nvPicPr>
          <p:cNvPr id="12" name="Picture 11">
            <a:extLst>
              <a:ext uri="{FF2B5EF4-FFF2-40B4-BE49-F238E27FC236}">
                <a16:creationId xmlns:a16="http://schemas.microsoft.com/office/drawing/2014/main" id="{CCDF6684-8355-8E46-8931-F5D56E3BEB69}"/>
              </a:ext>
            </a:extLst>
          </p:cNvPr>
          <p:cNvPicPr>
            <a:picLocks noChangeAspect="1"/>
          </p:cNvPicPr>
          <p:nvPr/>
        </p:nvPicPr>
        <p:blipFill rotWithShape="1">
          <a:blip r:embed="rId6">
            <a:extLst>
              <a:ext uri="{28A0092B-C50C-407E-A947-70E740481C1C}">
                <a14:useLocalDpi xmlns:a14="http://schemas.microsoft.com/office/drawing/2010/main" val="0"/>
              </a:ext>
            </a:extLst>
          </a:blip>
          <a:srcRect l="9772" t="26202" r="37232" b="35947"/>
          <a:stretch/>
        </p:blipFill>
        <p:spPr>
          <a:xfrm>
            <a:off x="1905980" y="4388463"/>
            <a:ext cx="2628882" cy="1877565"/>
          </a:xfrm>
          <a:prstGeom prst="rect">
            <a:avLst/>
          </a:prstGeom>
        </p:spPr>
      </p:pic>
      <p:pic>
        <p:nvPicPr>
          <p:cNvPr id="14" name="Picture 13">
            <a:extLst>
              <a:ext uri="{FF2B5EF4-FFF2-40B4-BE49-F238E27FC236}">
                <a16:creationId xmlns:a16="http://schemas.microsoft.com/office/drawing/2014/main" id="{099AA661-A833-A841-B7E9-672E9339B9EA}"/>
              </a:ext>
            </a:extLst>
          </p:cNvPr>
          <p:cNvPicPr>
            <a:picLocks noChangeAspect="1"/>
          </p:cNvPicPr>
          <p:nvPr/>
        </p:nvPicPr>
        <p:blipFill rotWithShape="1">
          <a:blip r:embed="rId7">
            <a:extLst>
              <a:ext uri="{28A0092B-C50C-407E-A947-70E740481C1C}">
                <a14:useLocalDpi xmlns:a14="http://schemas.microsoft.com/office/drawing/2010/main" val="0"/>
              </a:ext>
            </a:extLst>
          </a:blip>
          <a:srcRect l="27112" t="26807" r="41553" b="36794"/>
          <a:stretch/>
        </p:blipFill>
        <p:spPr>
          <a:xfrm>
            <a:off x="-1" y="4388463"/>
            <a:ext cx="1585931" cy="1842216"/>
          </a:xfrm>
          <a:prstGeom prst="rect">
            <a:avLst/>
          </a:prstGeom>
        </p:spPr>
      </p:pic>
      <p:pic>
        <p:nvPicPr>
          <p:cNvPr id="16" name="Picture 15">
            <a:extLst>
              <a:ext uri="{FF2B5EF4-FFF2-40B4-BE49-F238E27FC236}">
                <a16:creationId xmlns:a16="http://schemas.microsoft.com/office/drawing/2014/main" id="{AEE36E03-D060-454E-A3FA-1F8801FD14CD}"/>
              </a:ext>
            </a:extLst>
          </p:cNvPr>
          <p:cNvPicPr>
            <a:picLocks noChangeAspect="1"/>
          </p:cNvPicPr>
          <p:nvPr/>
        </p:nvPicPr>
        <p:blipFill rotWithShape="1">
          <a:blip r:embed="rId8">
            <a:extLst>
              <a:ext uri="{28A0092B-C50C-407E-A947-70E740481C1C}">
                <a14:useLocalDpi xmlns:a14="http://schemas.microsoft.com/office/drawing/2010/main" val="0"/>
              </a:ext>
            </a:extLst>
          </a:blip>
          <a:srcRect l="7905" t="24010" r="37648" b="34720"/>
          <a:stretch/>
        </p:blipFill>
        <p:spPr>
          <a:xfrm>
            <a:off x="4534862" y="4271734"/>
            <a:ext cx="2706099" cy="2051248"/>
          </a:xfrm>
          <a:prstGeom prst="rect">
            <a:avLst/>
          </a:prstGeom>
        </p:spPr>
      </p:pic>
      <p:pic>
        <p:nvPicPr>
          <p:cNvPr id="20" name="Picture 19">
            <a:extLst>
              <a:ext uri="{FF2B5EF4-FFF2-40B4-BE49-F238E27FC236}">
                <a16:creationId xmlns:a16="http://schemas.microsoft.com/office/drawing/2014/main" id="{9A1BBD41-69AC-724A-9CF3-CD44EAA741B1}"/>
              </a:ext>
            </a:extLst>
          </p:cNvPr>
          <p:cNvPicPr>
            <a:picLocks noChangeAspect="1"/>
          </p:cNvPicPr>
          <p:nvPr/>
        </p:nvPicPr>
        <p:blipFill rotWithShape="1">
          <a:blip r:embed="rId9">
            <a:extLst>
              <a:ext uri="{28A0092B-C50C-407E-A947-70E740481C1C}">
                <a14:useLocalDpi xmlns:a14="http://schemas.microsoft.com/office/drawing/2010/main" val="0"/>
              </a:ext>
            </a:extLst>
          </a:blip>
          <a:srcRect l="10252" t="24159" r="41518" b="34726"/>
          <a:stretch/>
        </p:blipFill>
        <p:spPr>
          <a:xfrm>
            <a:off x="9163457" y="4249866"/>
            <a:ext cx="2431915" cy="2073116"/>
          </a:xfrm>
          <a:prstGeom prst="rect">
            <a:avLst/>
          </a:prstGeom>
        </p:spPr>
      </p:pic>
      <p:pic>
        <p:nvPicPr>
          <p:cNvPr id="24" name="Picture 23">
            <a:extLst>
              <a:ext uri="{FF2B5EF4-FFF2-40B4-BE49-F238E27FC236}">
                <a16:creationId xmlns:a16="http://schemas.microsoft.com/office/drawing/2014/main" id="{D9A8E5F1-1E5F-B14F-87BF-7B424FC48B3D}"/>
              </a:ext>
            </a:extLst>
          </p:cNvPr>
          <p:cNvPicPr>
            <a:picLocks noChangeAspect="1"/>
          </p:cNvPicPr>
          <p:nvPr/>
        </p:nvPicPr>
        <p:blipFill rotWithShape="1">
          <a:blip r:embed="rId10">
            <a:extLst>
              <a:ext uri="{28A0092B-C50C-407E-A947-70E740481C1C}">
                <a14:useLocalDpi xmlns:a14="http://schemas.microsoft.com/office/drawing/2010/main" val="0"/>
              </a:ext>
            </a:extLst>
          </a:blip>
          <a:srcRect l="11073" t="24019" r="36362" b="34106"/>
          <a:stretch/>
        </p:blipFill>
        <p:spPr>
          <a:xfrm>
            <a:off x="7701405" y="4271733"/>
            <a:ext cx="2430122" cy="1935946"/>
          </a:xfrm>
          <a:prstGeom prst="rect">
            <a:avLst/>
          </a:prstGeom>
        </p:spPr>
      </p:pic>
      <p:cxnSp>
        <p:nvCxnSpPr>
          <p:cNvPr id="33" name="Straight Connector 32">
            <a:extLst>
              <a:ext uri="{FF2B5EF4-FFF2-40B4-BE49-F238E27FC236}">
                <a16:creationId xmlns:a16="http://schemas.microsoft.com/office/drawing/2014/main" id="{344F4972-0A05-5E4F-B060-EC763EF0C8E8}"/>
              </a:ext>
            </a:extLst>
          </p:cNvPr>
          <p:cNvCxnSpPr>
            <a:cxnSpLocks/>
          </p:cNvCxnSpPr>
          <p:nvPr/>
        </p:nvCxnSpPr>
        <p:spPr>
          <a:xfrm flipV="1">
            <a:off x="1084474" y="4229922"/>
            <a:ext cx="0" cy="158541"/>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60AF698-F68E-1B4B-B120-D42F5ECBB8DF}"/>
              </a:ext>
            </a:extLst>
          </p:cNvPr>
          <p:cNvCxnSpPr>
            <a:cxnSpLocks/>
          </p:cNvCxnSpPr>
          <p:nvPr/>
        </p:nvCxnSpPr>
        <p:spPr>
          <a:xfrm flipV="1">
            <a:off x="11071260" y="3934092"/>
            <a:ext cx="0" cy="308334"/>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FD52182-2559-0E4B-9EB9-59387969A7F1}"/>
              </a:ext>
            </a:extLst>
          </p:cNvPr>
          <p:cNvCxnSpPr>
            <a:cxnSpLocks/>
          </p:cNvCxnSpPr>
          <p:nvPr/>
        </p:nvCxnSpPr>
        <p:spPr>
          <a:xfrm flipV="1">
            <a:off x="2584382" y="3149747"/>
            <a:ext cx="0" cy="888522"/>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7A051F0-4E99-4F43-80C7-27B82CC5CEFF}"/>
              </a:ext>
            </a:extLst>
          </p:cNvPr>
          <p:cNvCxnSpPr>
            <a:cxnSpLocks/>
            <a:endCxn id="6" idx="2"/>
          </p:cNvCxnSpPr>
          <p:nvPr/>
        </p:nvCxnSpPr>
        <p:spPr>
          <a:xfrm flipV="1">
            <a:off x="4009332" y="2329351"/>
            <a:ext cx="1" cy="1905578"/>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7AF7E8F-58BB-D64C-A071-DB96F0E90631}"/>
              </a:ext>
            </a:extLst>
          </p:cNvPr>
          <p:cNvCxnSpPr>
            <a:cxnSpLocks/>
          </p:cNvCxnSpPr>
          <p:nvPr/>
        </p:nvCxnSpPr>
        <p:spPr>
          <a:xfrm flipV="1">
            <a:off x="5420693" y="3575210"/>
            <a:ext cx="0" cy="659717"/>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E2471A5-EEF1-5942-ADDD-C8D1FD06E5A2}"/>
              </a:ext>
            </a:extLst>
          </p:cNvPr>
          <p:cNvCxnSpPr>
            <a:cxnSpLocks/>
          </p:cNvCxnSpPr>
          <p:nvPr/>
        </p:nvCxnSpPr>
        <p:spPr>
          <a:xfrm flipV="1">
            <a:off x="6855714" y="2405852"/>
            <a:ext cx="0" cy="1900733"/>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BDDC2D8-098A-4C4A-968B-A1FA99648F4B}"/>
              </a:ext>
            </a:extLst>
          </p:cNvPr>
          <p:cNvCxnSpPr>
            <a:cxnSpLocks/>
          </p:cNvCxnSpPr>
          <p:nvPr/>
        </p:nvCxnSpPr>
        <p:spPr>
          <a:xfrm flipV="1">
            <a:off x="8248757" y="3587753"/>
            <a:ext cx="0" cy="659717"/>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4643618-CB73-1644-A3C8-40E12E039D89}"/>
              </a:ext>
            </a:extLst>
          </p:cNvPr>
          <p:cNvCxnSpPr>
            <a:cxnSpLocks/>
          </p:cNvCxnSpPr>
          <p:nvPr/>
        </p:nvCxnSpPr>
        <p:spPr>
          <a:xfrm flipV="1">
            <a:off x="9699432" y="2427285"/>
            <a:ext cx="0" cy="1795103"/>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7" name="nwea-graphite-large-rgb.png">
            <a:extLst>
              <a:ext uri="{FF2B5EF4-FFF2-40B4-BE49-F238E27FC236}">
                <a16:creationId xmlns:a16="http://schemas.microsoft.com/office/drawing/2014/main" id="{EB3A207C-0FDB-46F1-8D00-77997E12830E}"/>
              </a:ext>
            </a:extLst>
          </p:cNvPr>
          <p:cNvPicPr>
            <a:picLocks noChangeAspect="1"/>
          </p:cNvPicPr>
          <p:nvPr/>
        </p:nvPicPr>
        <p:blipFill>
          <a:blip r:embed="rId11">
            <a:extLst/>
          </a:blip>
          <a:stretch>
            <a:fillRect/>
          </a:stretch>
        </p:blipFill>
        <p:spPr>
          <a:xfrm>
            <a:off x="178800" y="6421513"/>
            <a:ext cx="961602" cy="281653"/>
          </a:xfrm>
          <a:prstGeom prst="rect">
            <a:avLst/>
          </a:prstGeom>
          <a:ln w="12700">
            <a:miter lim="400000"/>
          </a:ln>
        </p:spPr>
      </p:pic>
    </p:spTree>
    <p:extLst>
      <p:ext uri="{BB962C8B-B14F-4D97-AF65-F5344CB8AC3E}">
        <p14:creationId xmlns:p14="http://schemas.microsoft.com/office/powerpoint/2010/main" val="27421764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60264" y="111867"/>
            <a:ext cx="9897167" cy="6553199"/>
          </a:xfrm>
          <a:prstGeom prst="rect">
            <a:avLst/>
          </a:prstGeom>
          <a:noFill/>
          <a:ln w="9525">
            <a:solidFill>
              <a:schemeClr val="bg1">
                <a:lumMod val="75000"/>
              </a:schemeClr>
            </a:solidFill>
          </a:ln>
          <a:effectLst/>
        </p:spPr>
      </p:pic>
      <p:pic>
        <p:nvPicPr>
          <p:cNvPr id="8" name="nwea-graphite-large-rgb.png"/>
          <p:cNvPicPr>
            <a:picLocks noChangeAspect="1"/>
          </p:cNvPicPr>
          <p:nvPr/>
        </p:nvPicPr>
        <p:blipFill>
          <a:blip r:embed="rId4">
            <a:extLst/>
          </a:blip>
          <a:stretch>
            <a:fillRect/>
          </a:stretch>
        </p:blipFill>
        <p:spPr>
          <a:xfrm>
            <a:off x="178800" y="6421513"/>
            <a:ext cx="961602" cy="281653"/>
          </a:xfrm>
          <a:prstGeom prst="rect">
            <a:avLst/>
          </a:prstGeom>
          <a:ln w="12700">
            <a:miter lim="400000"/>
          </a:ln>
        </p:spPr>
      </p:pic>
      <p:sp>
        <p:nvSpPr>
          <p:cNvPr id="10" name="Rectangle 9"/>
          <p:cNvSpPr/>
          <p:nvPr/>
        </p:nvSpPr>
        <p:spPr>
          <a:xfrm>
            <a:off x="1511512" y="95825"/>
            <a:ext cx="10451343" cy="6730091"/>
          </a:xfrm>
          <a:prstGeom prst="rect">
            <a:avLst/>
          </a:prstGeom>
          <a:solidFill>
            <a:srgbClr val="FFFFFF">
              <a:alpha val="6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73172" y="3308348"/>
            <a:ext cx="893626" cy="325622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537303" y="3317351"/>
            <a:ext cx="8730466" cy="490476"/>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529929" y="3797805"/>
            <a:ext cx="8730466" cy="792143"/>
          </a:xfrm>
          <a:prstGeom prst="rect">
            <a:avLst/>
          </a:prstGeom>
        </p:spPr>
      </p:pic>
      <p:sp>
        <p:nvSpPr>
          <p:cNvPr id="11" name="Rectangle 10"/>
          <p:cNvSpPr/>
          <p:nvPr/>
        </p:nvSpPr>
        <p:spPr>
          <a:xfrm>
            <a:off x="10299032" y="224589"/>
            <a:ext cx="1537368" cy="930443"/>
          </a:xfrm>
          <a:prstGeom prst="rect">
            <a:avLst/>
          </a:prstGeom>
          <a:solidFill>
            <a:srgbClr val="FFFF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B7E5B97-4CF3-474B-A243-DF56FF017D47}"/>
              </a:ext>
            </a:extLst>
          </p:cNvPr>
          <p:cNvSpPr/>
          <p:nvPr/>
        </p:nvSpPr>
        <p:spPr>
          <a:xfrm>
            <a:off x="1673171" y="3797804"/>
            <a:ext cx="9587223" cy="792143"/>
          </a:xfrm>
          <a:prstGeom prst="rect">
            <a:avLst/>
          </a:prstGeom>
          <a:noFill/>
          <a:ln w="28575">
            <a:solidFill>
              <a:srgbClr val="03944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8023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699341" y="542601"/>
            <a:ext cx="8504984" cy="486099"/>
          </a:xfrm>
        </p:spPr>
        <p:txBody>
          <a:bodyPr>
            <a:normAutofit fontScale="90000"/>
          </a:bodyPr>
          <a:lstStyle/>
          <a:p>
            <a:r>
              <a:rPr lang="en-US"/>
              <a:t>Key Ideas and Possible Uses</a:t>
            </a:r>
          </a:p>
        </p:txBody>
      </p:sp>
      <p:grpSp>
        <p:nvGrpSpPr>
          <p:cNvPr id="9" name="Group 8"/>
          <p:cNvGrpSpPr/>
          <p:nvPr/>
        </p:nvGrpSpPr>
        <p:grpSpPr>
          <a:xfrm>
            <a:off x="178800" y="6333834"/>
            <a:ext cx="1921400" cy="369332"/>
            <a:chOff x="178800" y="6333834"/>
            <a:chExt cx="1921400" cy="369332"/>
          </a:xfrm>
        </p:grpSpPr>
        <p:pic>
          <p:nvPicPr>
            <p:cNvPr id="10" name="nwea-graphite-large-rgb.png"/>
            <p:cNvPicPr>
              <a:picLocks noChangeAspect="1"/>
            </p:cNvPicPr>
            <p:nvPr userDrawn="1"/>
          </p:nvPicPr>
          <p:blipFill>
            <a:blip r:embed="rId2">
              <a:extLst/>
            </a:blip>
            <a:stretch>
              <a:fillRect/>
            </a:stretch>
          </p:blipFill>
          <p:spPr>
            <a:xfrm>
              <a:off x="178800" y="6421513"/>
              <a:ext cx="961602" cy="281653"/>
            </a:xfrm>
            <a:prstGeom prst="rect">
              <a:avLst/>
            </a:prstGeom>
            <a:ln w="12700">
              <a:miter lim="400000"/>
            </a:ln>
          </p:spPr>
        </p:pic>
        <p:sp>
          <p:nvSpPr>
            <p:cNvPr id="11" name="Rectangle 10"/>
            <p:cNvSpPr/>
            <p:nvPr userDrawn="1"/>
          </p:nvSpPr>
          <p:spPr>
            <a:xfrm>
              <a:off x="1056324" y="6333834"/>
              <a:ext cx="1043876" cy="369332"/>
            </a:xfrm>
            <a:prstGeom prst="rect">
              <a:avLst/>
            </a:prstGeom>
          </p:spPr>
          <p:txBody>
            <a:bodyPr wrap="none">
              <a:spAutoFit/>
            </a:bodyPr>
            <a:lstStyle/>
            <a:p>
              <a:r>
                <a:rPr lang="en-US" sz="1800">
                  <a:solidFill>
                    <a:schemeClr val="accent1"/>
                  </a:solidFill>
                </a:rPr>
                <a:t>| </a:t>
              </a:r>
              <a:r>
                <a:rPr lang="en-US" sz="1050">
                  <a:solidFill>
                    <a:schemeClr val="tx2">
                      <a:lumMod val="60000"/>
                      <a:lumOff val="40000"/>
                    </a:schemeClr>
                  </a:solidFill>
                </a:rPr>
                <a:t>Guide page</a:t>
              </a:r>
              <a:r>
                <a:rPr lang="en-US" sz="1050" baseline="0">
                  <a:solidFill>
                    <a:schemeClr val="tx2">
                      <a:lumMod val="60000"/>
                      <a:lumOff val="40000"/>
                    </a:schemeClr>
                  </a:solidFill>
                </a:rPr>
                <a:t> </a:t>
              </a:r>
              <a:endParaRPr lang="en-US" sz="1050">
                <a:solidFill>
                  <a:schemeClr val="tx2">
                    <a:lumMod val="60000"/>
                    <a:lumOff val="40000"/>
                  </a:schemeClr>
                </a:solidFill>
              </a:endParaRPr>
            </a:p>
          </p:txBody>
        </p:sp>
      </p:grpSp>
      <p:sp>
        <p:nvSpPr>
          <p:cNvPr id="12" name="TextBox 11"/>
          <p:cNvSpPr txBox="1"/>
          <p:nvPr/>
        </p:nvSpPr>
        <p:spPr>
          <a:xfrm>
            <a:off x="1942770" y="6369249"/>
            <a:ext cx="453429" cy="677108"/>
          </a:xfrm>
          <a:prstGeom prst="rect">
            <a:avLst/>
          </a:prstGeom>
          <a:noFill/>
        </p:spPr>
        <p:txBody>
          <a:bodyPr wrap="square" rtlCol="0">
            <a:spAutoFit/>
          </a:bodyPr>
          <a:lstStyle/>
          <a:p>
            <a:r>
              <a:rPr lang="en-US" sz="1900"/>
              <a:t>23</a:t>
            </a:r>
          </a:p>
          <a:p>
            <a:endParaRPr lang="en-US" sz="1900"/>
          </a:p>
        </p:txBody>
      </p:sp>
      <p:pic>
        <p:nvPicPr>
          <p:cNvPr id="6" name="Picture Placeholder 5">
            <a:extLst>
              <a:ext uri="{FF2B5EF4-FFF2-40B4-BE49-F238E27FC236}">
                <a16:creationId xmlns:a16="http://schemas.microsoft.com/office/drawing/2014/main" id="{8A2E7B79-1A0C-4010-80C0-06E4F9120B0E}"/>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a:ext>
            </a:extLst>
          </a:blip>
          <a:srcRect l="907" t="-5374" r="2715" b="-60337"/>
          <a:stretch/>
        </p:blipFill>
        <p:spPr>
          <a:xfrm>
            <a:off x="2803525" y="1584324"/>
            <a:ext cx="6400800" cy="4009319"/>
          </a:xfrm>
          <a:prstGeom prst="rect">
            <a:avLst/>
          </a:prstGeom>
        </p:spPr>
      </p:pic>
    </p:spTree>
    <p:extLst>
      <p:ext uri="{BB962C8B-B14F-4D97-AF65-F5344CB8AC3E}">
        <p14:creationId xmlns:p14="http://schemas.microsoft.com/office/powerpoint/2010/main" val="5324894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Student Data to Learning Statements</a:t>
            </a:r>
          </a:p>
        </p:txBody>
      </p:sp>
      <p:pic>
        <p:nvPicPr>
          <p:cNvPr id="9" name="nwea-graphite-large-rgb.png"/>
          <p:cNvPicPr>
            <a:picLocks noChangeAspect="1"/>
          </p:cNvPicPr>
          <p:nvPr/>
        </p:nvPicPr>
        <p:blipFill>
          <a:blip r:embed="rId3">
            <a:extLst/>
          </a:blip>
          <a:stretch>
            <a:fillRect/>
          </a:stretch>
        </p:blipFill>
        <p:spPr>
          <a:xfrm>
            <a:off x="178800" y="6421513"/>
            <a:ext cx="961602" cy="281653"/>
          </a:xfrm>
          <a:prstGeom prst="rect">
            <a:avLst/>
          </a:prstGeom>
          <a:ln w="12700">
            <a:miter lim="400000"/>
          </a:ln>
        </p:spPr>
      </p:pic>
      <p:sp>
        <p:nvSpPr>
          <p:cNvPr id="10" name="Rounded Rectangle 5"/>
          <p:cNvSpPr/>
          <p:nvPr/>
        </p:nvSpPr>
        <p:spPr>
          <a:xfrm>
            <a:off x="1023582" y="4030397"/>
            <a:ext cx="764274" cy="639412"/>
          </a:xfrm>
          <a:prstGeom prst="roundRect">
            <a:avLst/>
          </a:prstGeom>
          <a:noFill/>
          <a:ln w="28575">
            <a:solidFill>
              <a:srgbClr val="03944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4">
            <a:extLst>
              <a:ext uri="{28A0092B-C50C-407E-A947-70E740481C1C}">
                <a14:useLocalDpi xmlns:a14="http://schemas.microsoft.com/office/drawing/2010/main"/>
              </a:ext>
            </a:extLst>
          </a:blip>
          <a:srcRect l="1393" t="10233" r="1594" b="1306"/>
          <a:stretch/>
        </p:blipFill>
        <p:spPr>
          <a:xfrm>
            <a:off x="659601" y="1145639"/>
            <a:ext cx="8230667" cy="5158934"/>
          </a:xfrm>
          <a:prstGeom prst="rect">
            <a:avLst/>
          </a:prstGeom>
          <a:noFill/>
          <a:ln w="9525">
            <a:solidFill>
              <a:schemeClr val="bg1">
                <a:lumMod val="75000"/>
              </a:schemeClr>
            </a:solidFill>
          </a:ln>
          <a:effectLst/>
        </p:spPr>
      </p:pic>
      <p:sp>
        <p:nvSpPr>
          <p:cNvPr id="2" name="Rectangle 1"/>
          <p:cNvSpPr/>
          <p:nvPr/>
        </p:nvSpPr>
        <p:spPr>
          <a:xfrm>
            <a:off x="7555832" y="1219201"/>
            <a:ext cx="1251284" cy="818147"/>
          </a:xfrm>
          <a:prstGeom prst="rect">
            <a:avLst/>
          </a:prstGeom>
          <a:solidFill>
            <a:srgbClr val="FFFF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Rectangle 3"/>
          <p:cNvSpPr/>
          <p:nvPr/>
        </p:nvSpPr>
        <p:spPr>
          <a:xfrm>
            <a:off x="659601" y="1219201"/>
            <a:ext cx="8230667" cy="2811196"/>
          </a:xfrm>
          <a:prstGeom prst="rect">
            <a:avLst/>
          </a:prstGeom>
          <a:solidFill>
            <a:srgbClr val="FFFFFF">
              <a:alpha val="6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p:cNvSpPr/>
          <p:nvPr/>
        </p:nvSpPr>
        <p:spPr>
          <a:xfrm>
            <a:off x="1023583" y="4630465"/>
            <a:ext cx="7866686" cy="1674108"/>
          </a:xfrm>
          <a:prstGeom prst="rect">
            <a:avLst/>
          </a:prstGeom>
          <a:solidFill>
            <a:srgbClr val="FFFFFF">
              <a:alpha val="6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p:cNvSpPr/>
          <p:nvPr/>
        </p:nvSpPr>
        <p:spPr>
          <a:xfrm>
            <a:off x="2801222" y="4030397"/>
            <a:ext cx="5588799" cy="600068"/>
          </a:xfrm>
          <a:prstGeom prst="rect">
            <a:avLst/>
          </a:prstGeom>
          <a:solidFill>
            <a:srgbClr val="FFFFFF">
              <a:alpha val="6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stretch>
            <a:fillRect/>
          </a:stretch>
        </p:blipFill>
        <p:spPr>
          <a:xfrm>
            <a:off x="3056560" y="1145639"/>
            <a:ext cx="8130458" cy="5520372"/>
          </a:xfrm>
          <a:prstGeom prst="rect">
            <a:avLst/>
          </a:prstGeom>
          <a:ln>
            <a:solidFill>
              <a:schemeClr val="bg1">
                <a:lumMod val="75000"/>
              </a:schemeClr>
            </a:solidFill>
          </a:ln>
        </p:spPr>
      </p:pic>
      <p:sp>
        <p:nvSpPr>
          <p:cNvPr id="13" name="Rectangle 12">
            <a:extLst>
              <a:ext uri="{FF2B5EF4-FFF2-40B4-BE49-F238E27FC236}">
                <a16:creationId xmlns:a16="http://schemas.microsoft.com/office/drawing/2014/main" id="{0B41DD1B-31ED-4E12-A5D9-0AAC5CFF1289}"/>
              </a:ext>
            </a:extLst>
          </p:cNvPr>
          <p:cNvSpPr/>
          <p:nvPr/>
        </p:nvSpPr>
        <p:spPr>
          <a:xfrm>
            <a:off x="3440499" y="3075595"/>
            <a:ext cx="7746520" cy="3345918"/>
          </a:xfrm>
          <a:prstGeom prst="rect">
            <a:avLst/>
          </a:prstGeom>
          <a:solidFill>
            <a:srgbClr val="FFFFFF">
              <a:alpha val="6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70C12E3-CCFA-4B86-8C66-7A0264DC96F3}"/>
              </a:ext>
            </a:extLst>
          </p:cNvPr>
          <p:cNvSpPr/>
          <p:nvPr/>
        </p:nvSpPr>
        <p:spPr>
          <a:xfrm>
            <a:off x="1755957" y="4012978"/>
            <a:ext cx="1013366" cy="639413"/>
          </a:xfrm>
          <a:prstGeom prst="rect">
            <a:avLst/>
          </a:prstGeom>
          <a:noFill/>
          <a:ln w="28575">
            <a:solidFill>
              <a:srgbClr val="03944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E89B4D5-EA72-4C18-8F6B-823573C0A822}"/>
              </a:ext>
            </a:extLst>
          </p:cNvPr>
          <p:cNvSpPr/>
          <p:nvPr/>
        </p:nvSpPr>
        <p:spPr>
          <a:xfrm>
            <a:off x="3326673" y="2682239"/>
            <a:ext cx="7689670" cy="393354"/>
          </a:xfrm>
          <a:prstGeom prst="rect">
            <a:avLst/>
          </a:prstGeom>
          <a:noFill/>
          <a:ln w="28575">
            <a:solidFill>
              <a:srgbClr val="03944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3381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P spid="13" grpId="0" animBg="1"/>
      <p:bldP spid="14" grpId="0" animBg="1"/>
      <p:bldP spid="15" grpId="0" animBg="1"/>
    </p:bld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Explore the Learning Continuum</a:t>
            </a:r>
          </a:p>
        </p:txBody>
      </p:sp>
      <p:sp>
        <p:nvSpPr>
          <p:cNvPr id="6" name="Text Placeholder 5"/>
          <p:cNvSpPr>
            <a:spLocks noGrp="1"/>
          </p:cNvSpPr>
          <p:nvPr>
            <p:ph type="body" sz="quarter" idx="21"/>
          </p:nvPr>
        </p:nvSpPr>
        <p:spPr>
          <a:xfrm>
            <a:off x="720725" y="3471510"/>
            <a:ext cx="3081254" cy="2468880"/>
          </a:xfrm>
        </p:spPr>
        <p:txBody>
          <a:bodyPr/>
          <a:lstStyle/>
          <a:p>
            <a:r>
              <a:rPr lang="en-US"/>
              <a:t>In what ways are the Class View and Test View similar? Different?</a:t>
            </a:r>
          </a:p>
        </p:txBody>
      </p:sp>
      <p:sp>
        <p:nvSpPr>
          <p:cNvPr id="7" name="Text Placeholder 6"/>
          <p:cNvSpPr>
            <a:spLocks noGrp="1"/>
          </p:cNvSpPr>
          <p:nvPr>
            <p:ph type="body" sz="quarter" idx="22"/>
          </p:nvPr>
        </p:nvSpPr>
        <p:spPr/>
        <p:txBody>
          <a:bodyPr>
            <a:normAutofit/>
          </a:bodyPr>
          <a:lstStyle/>
          <a:p>
            <a:r>
              <a:rPr lang="en-US"/>
              <a:t>What information requires more clarity for you?</a:t>
            </a:r>
          </a:p>
        </p:txBody>
      </p:sp>
      <p:sp>
        <p:nvSpPr>
          <p:cNvPr id="8" name="Text Placeholder 7"/>
          <p:cNvSpPr>
            <a:spLocks noGrp="1"/>
          </p:cNvSpPr>
          <p:nvPr>
            <p:ph type="body" sz="quarter" idx="23"/>
          </p:nvPr>
        </p:nvSpPr>
        <p:spPr/>
        <p:txBody>
          <a:bodyPr/>
          <a:lstStyle/>
          <a:p>
            <a:r>
              <a:rPr lang="en-US"/>
              <a:t>Discuss your questions and confirm your understanding.</a:t>
            </a:r>
          </a:p>
        </p:txBody>
      </p:sp>
      <p:sp>
        <p:nvSpPr>
          <p:cNvPr id="5" name="Text Placeholder 4"/>
          <p:cNvSpPr>
            <a:spLocks noGrp="1"/>
          </p:cNvSpPr>
          <p:nvPr>
            <p:ph type="body" sz="quarter" idx="13"/>
          </p:nvPr>
        </p:nvSpPr>
        <p:spPr/>
        <p:txBody>
          <a:bodyPr/>
          <a:lstStyle/>
          <a:p>
            <a:r>
              <a:rPr lang="en-US"/>
              <a:t>CIRCLE OR HIGHLIGHT</a:t>
            </a:r>
          </a:p>
        </p:txBody>
      </p:sp>
      <p:sp>
        <p:nvSpPr>
          <p:cNvPr id="9" name="Text Placeholder 8"/>
          <p:cNvSpPr>
            <a:spLocks noGrp="1"/>
          </p:cNvSpPr>
          <p:nvPr>
            <p:ph type="body" sz="quarter" idx="25"/>
          </p:nvPr>
        </p:nvSpPr>
        <p:spPr/>
        <p:txBody>
          <a:bodyPr/>
          <a:lstStyle/>
          <a:p>
            <a:r>
              <a:rPr lang="en-US"/>
              <a:t>ADD QUESTION MARKS</a:t>
            </a:r>
          </a:p>
        </p:txBody>
      </p:sp>
      <p:sp>
        <p:nvSpPr>
          <p:cNvPr id="10" name="Text Placeholder 9"/>
          <p:cNvSpPr>
            <a:spLocks noGrp="1"/>
          </p:cNvSpPr>
          <p:nvPr>
            <p:ph type="body" sz="quarter" idx="26"/>
          </p:nvPr>
        </p:nvSpPr>
        <p:spPr/>
        <p:txBody>
          <a:bodyPr/>
          <a:lstStyle/>
          <a:p>
            <a:r>
              <a:rPr lang="en-US"/>
              <a:t>DISCUSS WITH A PARTNER</a:t>
            </a:r>
          </a:p>
        </p:txBody>
      </p:sp>
      <p:grpSp>
        <p:nvGrpSpPr>
          <p:cNvPr id="11" name="Group 10"/>
          <p:cNvGrpSpPr/>
          <p:nvPr/>
        </p:nvGrpSpPr>
        <p:grpSpPr>
          <a:xfrm>
            <a:off x="178800" y="6333834"/>
            <a:ext cx="1921400" cy="369332"/>
            <a:chOff x="178800" y="6333834"/>
            <a:chExt cx="1921400" cy="369332"/>
          </a:xfrm>
        </p:grpSpPr>
        <p:pic>
          <p:nvPicPr>
            <p:cNvPr id="12" name="nwea-graphite-large-rgb.png"/>
            <p:cNvPicPr>
              <a:picLocks noChangeAspect="1"/>
            </p:cNvPicPr>
            <p:nvPr userDrawn="1"/>
          </p:nvPicPr>
          <p:blipFill>
            <a:blip r:embed="rId3">
              <a:extLst/>
            </a:blip>
            <a:stretch>
              <a:fillRect/>
            </a:stretch>
          </p:blipFill>
          <p:spPr>
            <a:xfrm>
              <a:off x="178800" y="6421513"/>
              <a:ext cx="961602" cy="281653"/>
            </a:xfrm>
            <a:prstGeom prst="rect">
              <a:avLst/>
            </a:prstGeom>
            <a:ln w="12700">
              <a:miter lim="400000"/>
            </a:ln>
          </p:spPr>
        </p:pic>
        <p:sp>
          <p:nvSpPr>
            <p:cNvPr id="13" name="Rectangle 12"/>
            <p:cNvSpPr/>
            <p:nvPr userDrawn="1"/>
          </p:nvSpPr>
          <p:spPr>
            <a:xfrm>
              <a:off x="1056324" y="6333834"/>
              <a:ext cx="1043876" cy="369332"/>
            </a:xfrm>
            <a:prstGeom prst="rect">
              <a:avLst/>
            </a:prstGeom>
          </p:spPr>
          <p:txBody>
            <a:bodyPr wrap="none">
              <a:spAutoFit/>
            </a:bodyPr>
            <a:lstStyle/>
            <a:p>
              <a:r>
                <a:rPr lang="en-US" sz="1800">
                  <a:solidFill>
                    <a:schemeClr val="accent1"/>
                  </a:solidFill>
                </a:rPr>
                <a:t>| </a:t>
              </a:r>
              <a:r>
                <a:rPr lang="en-US" sz="1050">
                  <a:solidFill>
                    <a:schemeClr val="tx2">
                      <a:lumMod val="60000"/>
                      <a:lumOff val="40000"/>
                    </a:schemeClr>
                  </a:solidFill>
                </a:rPr>
                <a:t>Guide page</a:t>
              </a:r>
              <a:r>
                <a:rPr lang="en-US" sz="1050" baseline="0">
                  <a:solidFill>
                    <a:schemeClr val="tx2">
                      <a:lumMod val="60000"/>
                      <a:lumOff val="40000"/>
                    </a:schemeClr>
                  </a:solidFill>
                </a:rPr>
                <a:t> </a:t>
              </a:r>
              <a:endParaRPr lang="en-US" sz="1050">
                <a:solidFill>
                  <a:schemeClr val="tx2">
                    <a:lumMod val="60000"/>
                    <a:lumOff val="40000"/>
                  </a:schemeClr>
                </a:solidFill>
              </a:endParaRPr>
            </a:p>
          </p:txBody>
        </p:sp>
      </p:grpSp>
      <p:sp>
        <p:nvSpPr>
          <p:cNvPr id="14" name="TextBox 13"/>
          <p:cNvSpPr txBox="1"/>
          <p:nvPr/>
        </p:nvSpPr>
        <p:spPr>
          <a:xfrm>
            <a:off x="1942770" y="6369249"/>
            <a:ext cx="453429" cy="384721"/>
          </a:xfrm>
          <a:prstGeom prst="rect">
            <a:avLst/>
          </a:prstGeom>
          <a:noFill/>
        </p:spPr>
        <p:txBody>
          <a:bodyPr wrap="square" rtlCol="0">
            <a:spAutoFit/>
          </a:bodyPr>
          <a:lstStyle/>
          <a:p>
            <a:r>
              <a:rPr lang="en-US" sz="1900"/>
              <a:t>24</a:t>
            </a:r>
          </a:p>
        </p:txBody>
      </p:sp>
      <p:sp>
        <p:nvSpPr>
          <p:cNvPr id="15" name="TextBox 14"/>
          <p:cNvSpPr txBox="1"/>
          <p:nvPr/>
        </p:nvSpPr>
        <p:spPr>
          <a:xfrm>
            <a:off x="621501" y="5348780"/>
            <a:ext cx="9932199" cy="461665"/>
          </a:xfrm>
          <a:prstGeom prst="rect">
            <a:avLst/>
          </a:prstGeom>
          <a:noFill/>
        </p:spPr>
        <p:txBody>
          <a:bodyPr wrap="square" rtlCol="0">
            <a:spAutoFit/>
          </a:bodyPr>
          <a:lstStyle/>
          <a:p>
            <a:r>
              <a:rPr lang="en-US" sz="2400"/>
              <a:t>Use the sample reports in your Reports Portfolio, pp. 6</a:t>
            </a:r>
            <a:r>
              <a:rPr lang="en-US" sz="2400">
                <a:latin typeface="Arial" panose="020B0604020202020204" pitchFamily="34" charset="0"/>
                <a:cs typeface="Arial" panose="020B0604020202020204" pitchFamily="34" charset="0"/>
              </a:rPr>
              <a:t>–</a:t>
            </a:r>
            <a:r>
              <a:rPr lang="en-US" sz="2400"/>
              <a:t>11.</a:t>
            </a:r>
          </a:p>
        </p:txBody>
      </p:sp>
      <p:sp>
        <p:nvSpPr>
          <p:cNvPr id="16" name="TextBox 15"/>
          <p:cNvSpPr txBox="1"/>
          <p:nvPr/>
        </p:nvSpPr>
        <p:spPr>
          <a:xfrm>
            <a:off x="621500" y="1094975"/>
            <a:ext cx="10579101" cy="461665"/>
          </a:xfrm>
          <a:prstGeom prst="rect">
            <a:avLst/>
          </a:prstGeom>
          <a:noFill/>
        </p:spPr>
        <p:txBody>
          <a:bodyPr wrap="square" rtlCol="0">
            <a:spAutoFit/>
          </a:bodyPr>
          <a:lstStyle/>
          <a:p>
            <a:r>
              <a:rPr lang="en-US" sz="2400"/>
              <a:t>What is the purpose of this report?</a:t>
            </a:r>
          </a:p>
        </p:txBody>
      </p:sp>
    </p:spTree>
    <p:extLst>
      <p:ext uri="{BB962C8B-B14F-4D97-AF65-F5344CB8AC3E}">
        <p14:creationId xmlns:p14="http://schemas.microsoft.com/office/powerpoint/2010/main" val="13491233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0"/>
          </p:nvPr>
        </p:nvPicPr>
        <p:blipFill rotWithShape="1">
          <a:blip r:embed="rId3">
            <a:extLst>
              <a:ext uri="{28A0092B-C50C-407E-A947-70E740481C1C}">
                <a14:useLocalDpi xmlns:a14="http://schemas.microsoft.com/office/drawing/2010/main"/>
              </a:ext>
            </a:extLst>
          </a:blip>
          <a:srcRect/>
          <a:stretch/>
        </p:blipFill>
        <p:spPr>
          <a:prstGeom prst="rect">
            <a:avLst/>
          </a:prstGeom>
        </p:spPr>
      </p:pic>
      <p:pic>
        <p:nvPicPr>
          <p:cNvPr id="8" name="nwea-graphite-large-rgb.png"/>
          <p:cNvPicPr>
            <a:picLocks noChangeAspect="1"/>
          </p:cNvPicPr>
          <p:nvPr/>
        </p:nvPicPr>
        <p:blipFill>
          <a:blip r:embed="rId4">
            <a:extLst/>
          </a:blip>
          <a:stretch>
            <a:fillRect/>
          </a:stretch>
        </p:blipFill>
        <p:spPr>
          <a:xfrm>
            <a:off x="178800" y="6421513"/>
            <a:ext cx="961602" cy="281653"/>
          </a:xfrm>
          <a:prstGeom prst="rect">
            <a:avLst/>
          </a:prstGeom>
          <a:ln w="12700">
            <a:miter lim="400000"/>
          </a:ln>
        </p:spPr>
      </p:pic>
      <p:sp>
        <p:nvSpPr>
          <p:cNvPr id="3" name="Rectangle 2"/>
          <p:cNvSpPr/>
          <p:nvPr/>
        </p:nvSpPr>
        <p:spPr>
          <a:xfrm>
            <a:off x="2440221" y="640024"/>
            <a:ext cx="8355760" cy="3397671"/>
          </a:xfrm>
          <a:prstGeom prst="rect">
            <a:avLst/>
          </a:prstGeom>
          <a:solidFill>
            <a:srgbClr val="FFFFFF">
              <a:alpha val="6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p:cNvSpPr/>
          <p:nvPr/>
        </p:nvSpPr>
        <p:spPr>
          <a:xfrm>
            <a:off x="2439397" y="4249783"/>
            <a:ext cx="8356584" cy="1680785"/>
          </a:xfrm>
          <a:prstGeom prst="rect">
            <a:avLst/>
          </a:prstGeom>
          <a:solidFill>
            <a:srgbClr val="FFFFFF">
              <a:alpha val="6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p:cNvSpPr/>
          <p:nvPr/>
        </p:nvSpPr>
        <p:spPr>
          <a:xfrm>
            <a:off x="2439397" y="4037696"/>
            <a:ext cx="2453447" cy="212088"/>
          </a:xfrm>
          <a:prstGeom prst="rect">
            <a:avLst/>
          </a:prstGeom>
          <a:solidFill>
            <a:srgbClr val="FFFFFF">
              <a:alpha val="6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AEAD10F-FA93-44FF-804D-1E2E5A2DFE6F}"/>
              </a:ext>
            </a:extLst>
          </p:cNvPr>
          <p:cNvSpPr/>
          <p:nvPr/>
        </p:nvSpPr>
        <p:spPr>
          <a:xfrm>
            <a:off x="5113584" y="3971925"/>
            <a:ext cx="2423198" cy="296907"/>
          </a:xfrm>
          <a:prstGeom prst="rect">
            <a:avLst/>
          </a:prstGeom>
          <a:noFill/>
          <a:ln w="28575">
            <a:solidFill>
              <a:srgbClr val="03944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581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8" grpId="0" animBg="1"/>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nwea-graphite-large-rgb.png"/>
          <p:cNvPicPr>
            <a:picLocks noChangeAspect="1"/>
          </p:cNvPicPr>
          <p:nvPr/>
        </p:nvPicPr>
        <p:blipFill>
          <a:blip r:embed="rId2">
            <a:extLst/>
          </a:blip>
          <a:stretch>
            <a:fillRect/>
          </a:stretch>
        </p:blipFill>
        <p:spPr>
          <a:xfrm>
            <a:off x="178800" y="6421513"/>
            <a:ext cx="961602" cy="281653"/>
          </a:xfrm>
          <a:prstGeom prst="rect">
            <a:avLst/>
          </a:prstGeom>
          <a:ln w="12700">
            <a:miter lim="400000"/>
          </a:ln>
        </p:spPr>
      </p:pic>
      <p:pic>
        <p:nvPicPr>
          <p:cNvPr id="11" name="Picture Placeholder 10">
            <a:extLst>
              <a:ext uri="{FF2B5EF4-FFF2-40B4-BE49-F238E27FC236}">
                <a16:creationId xmlns:a16="http://schemas.microsoft.com/office/drawing/2014/main" id="{E1729C1B-1A42-4081-9B93-516D61621424}"/>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a:ext>
            </a:extLst>
          </a:blip>
          <a:srcRect l="147" t="717" r="884" b="980"/>
          <a:stretch/>
        </p:blipFill>
        <p:spPr>
          <a:xfrm>
            <a:off x="2458448" y="673767"/>
            <a:ext cx="8272288" cy="5183335"/>
          </a:xfrm>
          <a:prstGeom prst="rect">
            <a:avLst/>
          </a:prstGeom>
        </p:spPr>
      </p:pic>
      <p:pic>
        <p:nvPicPr>
          <p:cNvPr id="10" name="Picture Placeholder 4">
            <a:extLst>
              <a:ext uri="{FF2B5EF4-FFF2-40B4-BE49-F238E27FC236}">
                <a16:creationId xmlns:a16="http://schemas.microsoft.com/office/drawing/2014/main" id="{A7477A85-9E2E-4C4B-A943-2F4E2E6B8CBA}"/>
              </a:ext>
            </a:extLst>
          </p:cNvPr>
          <p:cNvPicPr>
            <a:picLocks noChangeAspect="1"/>
          </p:cNvPicPr>
          <p:nvPr/>
        </p:nvPicPr>
        <p:blipFill rotWithShape="1">
          <a:blip r:embed="rId4">
            <a:extLst>
              <a:ext uri="{28A0092B-C50C-407E-A947-70E740481C1C}">
                <a14:useLocalDpi xmlns:a14="http://schemas.microsoft.com/office/drawing/2010/main"/>
              </a:ext>
            </a:extLst>
          </a:blip>
          <a:srcRect l="3229" t="6373" r="4827" b="7971"/>
          <a:stretch/>
        </p:blipFill>
        <p:spPr>
          <a:xfrm>
            <a:off x="2458448" y="673767"/>
            <a:ext cx="8337533" cy="5183335"/>
          </a:xfrm>
          <a:prstGeom prst="rect">
            <a:avLst/>
          </a:prstGeom>
        </p:spPr>
      </p:pic>
    </p:spTree>
    <p:extLst>
      <p:ext uri="{BB962C8B-B14F-4D97-AF65-F5344CB8AC3E}">
        <p14:creationId xmlns:p14="http://schemas.microsoft.com/office/powerpoint/2010/main" val="223316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374781" y="245660"/>
            <a:ext cx="9372014" cy="6457506"/>
          </a:xfrm>
          <a:prstGeom prst="rect">
            <a:avLst/>
          </a:prstGeom>
          <a:ln w="12700" cmpd="sng">
            <a:solidFill>
              <a:schemeClr val="bg1">
                <a:lumMod val="75000"/>
              </a:schemeClr>
            </a:solidFill>
          </a:ln>
          <a:effectLst/>
        </p:spPr>
      </p:pic>
      <p:sp>
        <p:nvSpPr>
          <p:cNvPr id="5" name="Rectangle 4"/>
          <p:cNvSpPr/>
          <p:nvPr/>
        </p:nvSpPr>
        <p:spPr>
          <a:xfrm>
            <a:off x="1155646" y="6493473"/>
            <a:ext cx="8665842" cy="153563"/>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fontAlgn="base">
              <a:spcBef>
                <a:spcPct val="0"/>
              </a:spcBef>
              <a:spcAft>
                <a:spcPct val="0"/>
              </a:spcAft>
              <a:defRPr/>
            </a:pPr>
            <a:r>
              <a:rPr lang="en-US" sz="1000">
                <a:solidFill>
                  <a:schemeClr val="tx1"/>
                </a:solidFill>
                <a:latin typeface="Arial" panose="020B0604020202020204" pitchFamily="34" charset="0"/>
                <a:cs typeface="Arial" panose="020B0604020202020204" pitchFamily="34" charset="0"/>
              </a:rPr>
              <a:t>Images have been modified to demonstrate functionality. Actual in-product screens will be slightly different.</a:t>
            </a:r>
          </a:p>
        </p:txBody>
      </p:sp>
      <p:pic>
        <p:nvPicPr>
          <p:cNvPr id="8" name="nwea-graphite-large-rgb.png"/>
          <p:cNvPicPr>
            <a:picLocks noChangeAspect="1"/>
          </p:cNvPicPr>
          <p:nvPr/>
        </p:nvPicPr>
        <p:blipFill>
          <a:blip r:embed="rId4">
            <a:extLst/>
          </a:blip>
          <a:stretch>
            <a:fillRect/>
          </a:stretch>
        </p:blipFill>
        <p:spPr>
          <a:xfrm>
            <a:off x="178800" y="6421513"/>
            <a:ext cx="961602" cy="281653"/>
          </a:xfrm>
          <a:prstGeom prst="rect">
            <a:avLst/>
          </a:prstGeom>
          <a:ln w="12700">
            <a:miter lim="400000"/>
          </a:ln>
        </p:spPr>
      </p:pic>
      <p:sp>
        <p:nvSpPr>
          <p:cNvPr id="3" name="Rectangle 2"/>
          <p:cNvSpPr/>
          <p:nvPr/>
        </p:nvSpPr>
        <p:spPr>
          <a:xfrm>
            <a:off x="1359537" y="245660"/>
            <a:ext cx="9372014" cy="6457506"/>
          </a:xfrm>
          <a:prstGeom prst="rect">
            <a:avLst/>
          </a:prstGeom>
          <a:solidFill>
            <a:srgbClr val="FFFFFF">
              <a:alpha val="69804"/>
            </a:srgbClr>
          </a:solidFill>
          <a:ln>
            <a:solidFill>
              <a:schemeClr val="bg1">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6" name="Group 15"/>
          <p:cNvGrpSpPr/>
          <p:nvPr/>
        </p:nvGrpSpPr>
        <p:grpSpPr>
          <a:xfrm>
            <a:off x="1514902" y="4993609"/>
            <a:ext cx="9103056" cy="1292038"/>
            <a:chOff x="3975297" y="567685"/>
            <a:chExt cx="3547771" cy="1482595"/>
          </a:xfrm>
        </p:grpSpPr>
        <p:sp>
          <p:nvSpPr>
            <p:cNvPr id="17" name="Rounded Rectangle 16"/>
            <p:cNvSpPr/>
            <p:nvPr/>
          </p:nvSpPr>
          <p:spPr>
            <a:xfrm>
              <a:off x="3975297" y="567685"/>
              <a:ext cx="3547771" cy="1482595"/>
            </a:xfrm>
            <a:prstGeom prst="round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Content Placeholder 1"/>
            <p:cNvSpPr txBox="1">
              <a:spLocks/>
            </p:cNvSpPr>
            <p:nvPr/>
          </p:nvSpPr>
          <p:spPr>
            <a:xfrm>
              <a:off x="4713055" y="612093"/>
              <a:ext cx="2695877" cy="1220570"/>
            </a:xfrm>
            <a:prstGeom prst="rect">
              <a:avLst/>
            </a:prstGeom>
            <a:ln w="28575">
              <a:noFill/>
            </a:ln>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b="0" i="0" u="none"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600"/>
                </a:spcBef>
                <a:spcAft>
                  <a:spcPts val="600"/>
                </a:spcAft>
                <a:buNone/>
              </a:pPr>
              <a:r>
                <a:rPr lang="en-US"/>
                <a:t>The </a:t>
              </a:r>
              <a:r>
                <a:rPr lang="en-US" b="1"/>
                <a:t>Test View </a:t>
              </a:r>
              <a:r>
                <a:rPr lang="en-US"/>
                <a:t>shows skills and concepts to reinforce, develop, and introduce with students based on their RIT score for each instructional/goal area.</a:t>
              </a:r>
              <a:endParaRPr lang="en-US" sz="2400">
                <a:solidFill>
                  <a:prstClr val="black"/>
                </a:solidFill>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a:blip r:embed="rId5"/>
          <a:stretch>
            <a:fillRect/>
          </a:stretch>
        </p:blipFill>
        <p:spPr>
          <a:xfrm>
            <a:off x="2839184" y="5128499"/>
            <a:ext cx="580952" cy="685714"/>
          </a:xfrm>
          <a:prstGeom prst="rect">
            <a:avLst/>
          </a:prstGeom>
        </p:spPr>
      </p:pic>
      <p:cxnSp>
        <p:nvCxnSpPr>
          <p:cNvPr id="6" name="Straight Connector 5"/>
          <p:cNvCxnSpPr/>
          <p:nvPr/>
        </p:nvCxnSpPr>
        <p:spPr>
          <a:xfrm>
            <a:off x="2967789" y="4929441"/>
            <a:ext cx="7376361"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2999874" y="6160168"/>
            <a:ext cx="7344276"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9392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a:ext>
            </a:extLst>
          </a:blip>
          <a:srcRect l="6052" t="9868" r="5527" b="4804"/>
          <a:stretch/>
        </p:blipFill>
        <p:spPr>
          <a:xfrm>
            <a:off x="1371600" y="246888"/>
            <a:ext cx="9534517" cy="6456278"/>
          </a:xfrm>
          <a:prstGeom prst="rect">
            <a:avLst/>
          </a:prstGeom>
          <a:ln>
            <a:solidFill>
              <a:schemeClr val="bg1">
                <a:lumMod val="75000"/>
              </a:schemeClr>
            </a:solidFill>
          </a:ln>
        </p:spPr>
      </p:pic>
      <p:sp>
        <p:nvSpPr>
          <p:cNvPr id="16" name="Rectangle 15"/>
          <p:cNvSpPr/>
          <p:nvPr/>
        </p:nvSpPr>
        <p:spPr>
          <a:xfrm>
            <a:off x="1368500" y="274348"/>
            <a:ext cx="9534517" cy="6147165"/>
          </a:xfrm>
          <a:prstGeom prst="rect">
            <a:avLst/>
          </a:prstGeom>
          <a:solidFill>
            <a:srgbClr val="FFFFFF">
              <a:alpha val="69804"/>
            </a:srgbClr>
          </a:solidFill>
          <a:ln>
            <a:solidFill>
              <a:schemeClr val="bg1">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5" name="nwea-graphite-large-rgb.png"/>
          <p:cNvPicPr>
            <a:picLocks noChangeAspect="1"/>
          </p:cNvPicPr>
          <p:nvPr/>
        </p:nvPicPr>
        <p:blipFill>
          <a:blip r:embed="rId4">
            <a:extLst/>
          </a:blip>
          <a:stretch>
            <a:fillRect/>
          </a:stretch>
        </p:blipFill>
        <p:spPr>
          <a:xfrm>
            <a:off x="178800" y="6421513"/>
            <a:ext cx="961602" cy="281653"/>
          </a:xfrm>
          <a:prstGeom prst="rect">
            <a:avLst/>
          </a:prstGeom>
          <a:ln w="12700">
            <a:miter lim="400000"/>
          </a:ln>
        </p:spPr>
      </p:pic>
      <p:sp>
        <p:nvSpPr>
          <p:cNvPr id="13" name="Content Placeholder 1"/>
          <p:cNvSpPr txBox="1">
            <a:spLocks/>
          </p:cNvSpPr>
          <p:nvPr/>
        </p:nvSpPr>
        <p:spPr>
          <a:xfrm>
            <a:off x="7934316" y="3402742"/>
            <a:ext cx="3974185" cy="1229357"/>
          </a:xfrm>
          <a:prstGeom prst="rect">
            <a:avLst/>
          </a:prstGeom>
          <a:solidFill>
            <a:srgbClr val="FFFFFF"/>
          </a:solidFill>
          <a:ln>
            <a:no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b="0" i="0" u="none"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600"/>
              </a:spcAft>
              <a:buNone/>
              <a:defRPr/>
            </a:pPr>
            <a:r>
              <a:rPr lang="en-US" sz="2000">
                <a:solidFill>
                  <a:prstClr val="black"/>
                </a:solidFill>
                <a:latin typeface="Arial" panose="020B0604020202020204" pitchFamily="34" charset="0"/>
                <a:cs typeface="Arial" panose="020B0604020202020204" pitchFamily="34" charset="0"/>
              </a:rPr>
              <a:t>Select </a:t>
            </a:r>
            <a:r>
              <a:rPr lang="en-US" sz="2000" b="1">
                <a:solidFill>
                  <a:prstClr val="black"/>
                </a:solidFill>
                <a:latin typeface="Arial" panose="020B0604020202020204" pitchFamily="34" charset="0"/>
                <a:cs typeface="Arial" panose="020B0604020202020204" pitchFamily="34" charset="0"/>
              </a:rPr>
              <a:t>Edit Display Options </a:t>
            </a:r>
            <a:r>
              <a:rPr lang="en-US" sz="2000">
                <a:solidFill>
                  <a:prstClr val="black"/>
                </a:solidFill>
                <a:latin typeface="Arial" panose="020B0604020202020204" pitchFamily="34" charset="0"/>
                <a:cs typeface="Arial" panose="020B0604020202020204" pitchFamily="34" charset="0"/>
              </a:rPr>
              <a:t>in the Test or Class View to see the grouping and filtering options.</a:t>
            </a:r>
          </a:p>
        </p:txBody>
      </p:sp>
      <p:pic>
        <p:nvPicPr>
          <p:cNvPr id="17" name="Picture 16"/>
          <p:cNvPicPr>
            <a:picLocks noChangeAspect="1"/>
          </p:cNvPicPr>
          <p:nvPr/>
        </p:nvPicPr>
        <p:blipFill>
          <a:blip r:embed="rId5"/>
          <a:stretch>
            <a:fillRect/>
          </a:stretch>
        </p:blipFill>
        <p:spPr>
          <a:xfrm>
            <a:off x="7391975" y="3622878"/>
            <a:ext cx="580952" cy="685714"/>
          </a:xfrm>
          <a:prstGeom prst="rect">
            <a:avLst/>
          </a:prstGeom>
        </p:spPr>
      </p:pic>
      <p:cxnSp>
        <p:nvCxnSpPr>
          <p:cNvPr id="18" name="Straight Connector 17"/>
          <p:cNvCxnSpPr/>
          <p:nvPr/>
        </p:nvCxnSpPr>
        <p:spPr>
          <a:xfrm>
            <a:off x="7391975" y="4604638"/>
            <a:ext cx="4316511" cy="0"/>
          </a:xfrm>
          <a:prstGeom prst="line">
            <a:avLst/>
          </a:prstGeom>
        </p:spPr>
        <p:style>
          <a:lnRef idx="1">
            <a:schemeClr val="dk1"/>
          </a:lnRef>
          <a:fillRef idx="0">
            <a:schemeClr val="dk1"/>
          </a:fillRef>
          <a:effectRef idx="0">
            <a:schemeClr val="dk1"/>
          </a:effectRef>
          <a:fontRef idx="minor">
            <a:schemeClr val="tx1"/>
          </a:fontRef>
        </p:style>
      </p:cxnSp>
      <p:grpSp>
        <p:nvGrpSpPr>
          <p:cNvPr id="19" name="Group 18"/>
          <p:cNvGrpSpPr/>
          <p:nvPr/>
        </p:nvGrpSpPr>
        <p:grpSpPr>
          <a:xfrm>
            <a:off x="1524000" y="4993609"/>
            <a:ext cx="8211644" cy="1292038"/>
            <a:chOff x="3975297" y="567685"/>
            <a:chExt cx="3547771" cy="1482595"/>
          </a:xfrm>
        </p:grpSpPr>
        <p:sp>
          <p:nvSpPr>
            <p:cNvPr id="20" name="Rounded Rectangle 16"/>
            <p:cNvSpPr/>
            <p:nvPr/>
          </p:nvSpPr>
          <p:spPr>
            <a:xfrm>
              <a:off x="3975297" y="567685"/>
              <a:ext cx="3547771" cy="1482595"/>
            </a:xfrm>
            <a:prstGeom prst="round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Content Placeholder 1"/>
            <p:cNvSpPr txBox="1">
              <a:spLocks/>
            </p:cNvSpPr>
            <p:nvPr/>
          </p:nvSpPr>
          <p:spPr>
            <a:xfrm>
              <a:off x="4413310" y="740948"/>
              <a:ext cx="1966994" cy="1220570"/>
            </a:xfrm>
            <a:prstGeom prst="rect">
              <a:avLst/>
            </a:prstGeom>
            <a:ln w="28575">
              <a:noFill/>
            </a:ln>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b="0" i="0" u="none"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600"/>
                </a:spcBef>
                <a:spcAft>
                  <a:spcPts val="600"/>
                </a:spcAft>
                <a:buNone/>
              </a:pPr>
              <a:r>
                <a:rPr lang="en-US"/>
                <a:t>Learning statements can be </a:t>
              </a:r>
              <a:r>
                <a:rPr lang="en-US" b="1"/>
                <a:t>grouped</a:t>
              </a:r>
              <a:r>
                <a:rPr lang="en-US"/>
                <a:t> by topic or standard and </a:t>
              </a:r>
              <a:r>
                <a:rPr lang="en-US" b="1"/>
                <a:t>filtered</a:t>
              </a:r>
              <a:r>
                <a:rPr lang="en-US"/>
                <a:t> to show specific grade-level standards.</a:t>
              </a:r>
              <a:endParaRPr lang="en-US" sz="2400">
                <a:solidFill>
                  <a:prstClr val="black"/>
                </a:solidFill>
                <a:latin typeface="Arial" panose="020B0604020202020204" pitchFamily="34" charset="0"/>
                <a:cs typeface="Arial" panose="020B0604020202020204" pitchFamily="34" charset="0"/>
              </a:endParaRPr>
            </a:p>
          </p:txBody>
        </p:sp>
      </p:grpSp>
      <p:pic>
        <p:nvPicPr>
          <p:cNvPr id="22" name="Picture 21"/>
          <p:cNvPicPr>
            <a:picLocks noChangeAspect="1"/>
          </p:cNvPicPr>
          <p:nvPr/>
        </p:nvPicPr>
        <p:blipFill>
          <a:blip r:embed="rId5"/>
          <a:stretch>
            <a:fillRect/>
          </a:stretch>
        </p:blipFill>
        <p:spPr>
          <a:xfrm>
            <a:off x="1956870" y="5256835"/>
            <a:ext cx="580952" cy="685714"/>
          </a:xfrm>
          <a:prstGeom prst="rect">
            <a:avLst/>
          </a:prstGeom>
        </p:spPr>
      </p:pic>
      <p:cxnSp>
        <p:nvCxnSpPr>
          <p:cNvPr id="23" name="Straight Connector 22"/>
          <p:cNvCxnSpPr/>
          <p:nvPr/>
        </p:nvCxnSpPr>
        <p:spPr>
          <a:xfrm>
            <a:off x="2005955" y="5016267"/>
            <a:ext cx="4826266" cy="0"/>
          </a:xfrm>
          <a:prstGeom prst="line">
            <a:avLst/>
          </a:prstGeom>
        </p:spPr>
        <p:style>
          <a:lnRef idx="1">
            <a:schemeClr val="dk1"/>
          </a:lnRef>
          <a:fillRef idx="0">
            <a:schemeClr val="dk1"/>
          </a:fillRef>
          <a:effectRef idx="0">
            <a:schemeClr val="dk1"/>
          </a:effectRef>
          <a:fontRef idx="minor">
            <a:schemeClr val="tx1"/>
          </a:fontRef>
        </p:style>
      </p:cxnSp>
      <p:pic>
        <p:nvPicPr>
          <p:cNvPr id="10" name="Picture 9"/>
          <p:cNvPicPr>
            <a:picLocks noChangeAspect="1"/>
          </p:cNvPicPr>
          <p:nvPr/>
        </p:nvPicPr>
        <p:blipFill>
          <a:blip r:embed="rId6"/>
          <a:stretch>
            <a:fillRect/>
          </a:stretch>
        </p:blipFill>
        <p:spPr>
          <a:xfrm>
            <a:off x="4146702" y="1669775"/>
            <a:ext cx="3978114" cy="1826970"/>
          </a:xfrm>
          <a:prstGeom prst="rect">
            <a:avLst/>
          </a:prstGeom>
        </p:spPr>
      </p:pic>
      <p:cxnSp>
        <p:nvCxnSpPr>
          <p:cNvPr id="8" name="Straight Connector 7"/>
          <p:cNvCxnSpPr/>
          <p:nvPr/>
        </p:nvCxnSpPr>
        <p:spPr>
          <a:xfrm>
            <a:off x="7391975" y="3295071"/>
            <a:ext cx="4316511" cy="0"/>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p:cNvCxnSpPr/>
          <p:nvPr/>
        </p:nvCxnSpPr>
        <p:spPr>
          <a:xfrm>
            <a:off x="2005955" y="6272714"/>
            <a:ext cx="4825919"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5802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371600" y="246888"/>
            <a:ext cx="9543758" cy="6455664"/>
          </a:xfrm>
          <a:prstGeom prst="rect">
            <a:avLst/>
          </a:prstGeom>
          <a:ln w="12700" cmpd="sng">
            <a:solidFill>
              <a:schemeClr val="bg1">
                <a:lumMod val="75000"/>
              </a:schemeClr>
            </a:solidFill>
          </a:ln>
          <a:effectLst/>
        </p:spPr>
      </p:pic>
      <p:sp>
        <p:nvSpPr>
          <p:cNvPr id="5" name="Rectangle 4"/>
          <p:cNvSpPr/>
          <p:nvPr/>
        </p:nvSpPr>
        <p:spPr>
          <a:xfrm>
            <a:off x="2124637" y="6549603"/>
            <a:ext cx="8665842" cy="15356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fontAlgn="base">
              <a:spcBef>
                <a:spcPct val="0"/>
              </a:spcBef>
              <a:spcAft>
                <a:spcPct val="0"/>
              </a:spcAft>
              <a:defRPr/>
            </a:pPr>
            <a:r>
              <a:rPr lang="en-US" sz="1000">
                <a:solidFill>
                  <a:schemeClr val="tx1"/>
                </a:solidFill>
                <a:latin typeface="Arial" panose="020B0604020202020204" pitchFamily="34" charset="0"/>
                <a:cs typeface="Arial" panose="020B0604020202020204" pitchFamily="34" charset="0"/>
              </a:rPr>
              <a:t>Images have been modified to demonstrate functionality. Actual in-product screens will be slightly different.</a:t>
            </a:r>
          </a:p>
        </p:txBody>
      </p:sp>
      <p:pic>
        <p:nvPicPr>
          <p:cNvPr id="9" name="nwea-graphite-large-rgb.png"/>
          <p:cNvPicPr>
            <a:picLocks noChangeAspect="1"/>
          </p:cNvPicPr>
          <p:nvPr/>
        </p:nvPicPr>
        <p:blipFill>
          <a:blip r:embed="rId4">
            <a:extLst/>
          </a:blip>
          <a:stretch>
            <a:fillRect/>
          </a:stretch>
        </p:blipFill>
        <p:spPr>
          <a:xfrm>
            <a:off x="178800" y="6421513"/>
            <a:ext cx="961602" cy="281653"/>
          </a:xfrm>
          <a:prstGeom prst="rect">
            <a:avLst/>
          </a:prstGeom>
          <a:ln w="12700">
            <a:miter lim="400000"/>
          </a:ln>
        </p:spPr>
      </p:pic>
      <p:sp>
        <p:nvSpPr>
          <p:cNvPr id="8" name="Rectangle 7"/>
          <p:cNvSpPr/>
          <p:nvPr/>
        </p:nvSpPr>
        <p:spPr>
          <a:xfrm>
            <a:off x="1359537" y="245046"/>
            <a:ext cx="9555821" cy="6457506"/>
          </a:xfrm>
          <a:prstGeom prst="rect">
            <a:avLst/>
          </a:prstGeom>
          <a:solidFill>
            <a:srgbClr val="FFFFFF">
              <a:alpha val="69804"/>
            </a:srgbClr>
          </a:solidFill>
          <a:ln>
            <a:solidFill>
              <a:schemeClr val="bg1">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1" name="Group 10"/>
          <p:cNvGrpSpPr/>
          <p:nvPr/>
        </p:nvGrpSpPr>
        <p:grpSpPr>
          <a:xfrm>
            <a:off x="1514902" y="4993609"/>
            <a:ext cx="9103056" cy="1292038"/>
            <a:chOff x="3975297" y="567685"/>
            <a:chExt cx="3547771" cy="1482595"/>
          </a:xfrm>
        </p:grpSpPr>
        <p:sp>
          <p:nvSpPr>
            <p:cNvPr id="15" name="Rounded Rectangle 16"/>
            <p:cNvSpPr/>
            <p:nvPr/>
          </p:nvSpPr>
          <p:spPr>
            <a:xfrm>
              <a:off x="3975297" y="567685"/>
              <a:ext cx="3547771" cy="1482595"/>
            </a:xfrm>
            <a:prstGeom prst="round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ontent Placeholder 1"/>
            <p:cNvSpPr txBox="1">
              <a:spLocks/>
            </p:cNvSpPr>
            <p:nvPr/>
          </p:nvSpPr>
          <p:spPr>
            <a:xfrm>
              <a:off x="4713055" y="612093"/>
              <a:ext cx="2695877" cy="1220570"/>
            </a:xfrm>
            <a:prstGeom prst="rect">
              <a:avLst/>
            </a:prstGeom>
            <a:ln w="28575">
              <a:noFill/>
            </a:ln>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b="0" i="0" u="none"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600"/>
                </a:spcBef>
                <a:spcAft>
                  <a:spcPts val="600"/>
                </a:spcAft>
                <a:buNone/>
              </a:pPr>
              <a:r>
                <a:rPr lang="en-US"/>
                <a:t>The </a:t>
              </a:r>
              <a:r>
                <a:rPr lang="en-US" b="1"/>
                <a:t>Class View </a:t>
              </a:r>
              <a:r>
                <a:rPr lang="en-US"/>
                <a:t>groups students based on skills and concepts they need to develop in each instructional/goal area and sub instructional/goal area.</a:t>
              </a:r>
              <a:endParaRPr lang="en-US" sz="2400">
                <a:solidFill>
                  <a:prstClr val="black"/>
                </a:solidFill>
                <a:latin typeface="Arial" panose="020B0604020202020204" pitchFamily="34" charset="0"/>
                <a:cs typeface="Arial" panose="020B0604020202020204" pitchFamily="34" charset="0"/>
              </a:endParaRPr>
            </a:p>
          </p:txBody>
        </p:sp>
      </p:grpSp>
      <p:pic>
        <p:nvPicPr>
          <p:cNvPr id="17" name="Picture 16"/>
          <p:cNvPicPr>
            <a:picLocks noChangeAspect="1"/>
          </p:cNvPicPr>
          <p:nvPr/>
        </p:nvPicPr>
        <p:blipFill>
          <a:blip r:embed="rId5"/>
          <a:stretch>
            <a:fillRect/>
          </a:stretch>
        </p:blipFill>
        <p:spPr>
          <a:xfrm>
            <a:off x="2839184" y="5128499"/>
            <a:ext cx="580952" cy="685714"/>
          </a:xfrm>
          <a:prstGeom prst="rect">
            <a:avLst/>
          </a:prstGeom>
        </p:spPr>
      </p:pic>
      <p:cxnSp>
        <p:nvCxnSpPr>
          <p:cNvPr id="18" name="Straight Connector 17"/>
          <p:cNvCxnSpPr/>
          <p:nvPr/>
        </p:nvCxnSpPr>
        <p:spPr>
          <a:xfrm>
            <a:off x="2951747" y="4929441"/>
            <a:ext cx="7392403" cy="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3031958" y="6160168"/>
            <a:ext cx="7312192"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8849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699341" y="542601"/>
            <a:ext cx="8504984" cy="486099"/>
          </a:xfrm>
        </p:spPr>
        <p:txBody>
          <a:bodyPr>
            <a:normAutofit fontScale="90000"/>
          </a:bodyPr>
          <a:lstStyle/>
          <a:p>
            <a:r>
              <a:rPr lang="en-US"/>
              <a:t>Key Ideas and Possible Uses</a:t>
            </a:r>
          </a:p>
        </p:txBody>
      </p:sp>
      <p:grpSp>
        <p:nvGrpSpPr>
          <p:cNvPr id="9" name="Group 8"/>
          <p:cNvGrpSpPr/>
          <p:nvPr/>
        </p:nvGrpSpPr>
        <p:grpSpPr>
          <a:xfrm>
            <a:off x="178800" y="6333834"/>
            <a:ext cx="1921400" cy="369332"/>
            <a:chOff x="178800" y="6333834"/>
            <a:chExt cx="1921400" cy="369332"/>
          </a:xfrm>
        </p:grpSpPr>
        <p:pic>
          <p:nvPicPr>
            <p:cNvPr id="10" name="nwea-graphite-large-rgb.png"/>
            <p:cNvPicPr>
              <a:picLocks noChangeAspect="1"/>
            </p:cNvPicPr>
            <p:nvPr userDrawn="1"/>
          </p:nvPicPr>
          <p:blipFill>
            <a:blip r:embed="rId2">
              <a:extLst/>
            </a:blip>
            <a:stretch>
              <a:fillRect/>
            </a:stretch>
          </p:blipFill>
          <p:spPr>
            <a:xfrm>
              <a:off x="178800" y="6421513"/>
              <a:ext cx="961602" cy="281653"/>
            </a:xfrm>
            <a:prstGeom prst="rect">
              <a:avLst/>
            </a:prstGeom>
            <a:ln w="12700">
              <a:miter lim="400000"/>
            </a:ln>
          </p:spPr>
        </p:pic>
        <p:sp>
          <p:nvSpPr>
            <p:cNvPr id="11" name="Rectangle 10"/>
            <p:cNvSpPr/>
            <p:nvPr userDrawn="1"/>
          </p:nvSpPr>
          <p:spPr>
            <a:xfrm>
              <a:off x="1056324" y="6333834"/>
              <a:ext cx="1043876" cy="369332"/>
            </a:xfrm>
            <a:prstGeom prst="rect">
              <a:avLst/>
            </a:prstGeom>
          </p:spPr>
          <p:txBody>
            <a:bodyPr wrap="none">
              <a:spAutoFit/>
            </a:bodyPr>
            <a:lstStyle/>
            <a:p>
              <a:r>
                <a:rPr lang="en-US" sz="1800">
                  <a:solidFill>
                    <a:schemeClr val="accent1"/>
                  </a:solidFill>
                </a:rPr>
                <a:t>| </a:t>
              </a:r>
              <a:r>
                <a:rPr lang="en-US" sz="1050">
                  <a:solidFill>
                    <a:schemeClr val="tx2">
                      <a:lumMod val="60000"/>
                      <a:lumOff val="40000"/>
                    </a:schemeClr>
                  </a:solidFill>
                </a:rPr>
                <a:t>Guide page</a:t>
              </a:r>
              <a:r>
                <a:rPr lang="en-US" sz="1050" baseline="0">
                  <a:solidFill>
                    <a:schemeClr val="tx2">
                      <a:lumMod val="60000"/>
                      <a:lumOff val="40000"/>
                    </a:schemeClr>
                  </a:solidFill>
                </a:rPr>
                <a:t> </a:t>
              </a:r>
              <a:endParaRPr lang="en-US" sz="1050">
                <a:solidFill>
                  <a:schemeClr val="tx2">
                    <a:lumMod val="60000"/>
                    <a:lumOff val="40000"/>
                  </a:schemeClr>
                </a:solidFill>
              </a:endParaRPr>
            </a:p>
          </p:txBody>
        </p:sp>
      </p:grpSp>
      <p:sp>
        <p:nvSpPr>
          <p:cNvPr id="12" name="TextBox 11"/>
          <p:cNvSpPr txBox="1"/>
          <p:nvPr/>
        </p:nvSpPr>
        <p:spPr>
          <a:xfrm>
            <a:off x="1942770" y="6369249"/>
            <a:ext cx="453429" cy="677108"/>
          </a:xfrm>
          <a:prstGeom prst="rect">
            <a:avLst/>
          </a:prstGeom>
          <a:noFill/>
        </p:spPr>
        <p:txBody>
          <a:bodyPr wrap="square" rtlCol="0">
            <a:spAutoFit/>
          </a:bodyPr>
          <a:lstStyle/>
          <a:p>
            <a:r>
              <a:rPr lang="en-US" sz="1900"/>
              <a:t>25</a:t>
            </a:r>
          </a:p>
          <a:p>
            <a:endParaRPr lang="en-US" sz="1900"/>
          </a:p>
        </p:txBody>
      </p:sp>
      <p:pic>
        <p:nvPicPr>
          <p:cNvPr id="6" name="Picture Placeholder 5">
            <a:extLst>
              <a:ext uri="{FF2B5EF4-FFF2-40B4-BE49-F238E27FC236}">
                <a16:creationId xmlns:a16="http://schemas.microsoft.com/office/drawing/2014/main" id="{49096296-E86B-4582-96A3-D75D3C72A88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a:ext>
            </a:extLst>
          </a:blip>
          <a:srcRect l="1155" t="-2482" r="2930" b="-69139"/>
          <a:stretch/>
        </p:blipFill>
        <p:spPr>
          <a:xfrm>
            <a:off x="2803525" y="1584324"/>
            <a:ext cx="6400800" cy="4009319"/>
          </a:xfrm>
          <a:prstGeom prst="rect">
            <a:avLst/>
          </a:prstGeom>
        </p:spPr>
      </p:pic>
    </p:spTree>
    <p:extLst>
      <p:ext uri="{BB962C8B-B14F-4D97-AF65-F5344CB8AC3E}">
        <p14:creationId xmlns:p14="http://schemas.microsoft.com/office/powerpoint/2010/main" val="614602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21"/>
          </p:nvPr>
        </p:nvSpPr>
        <p:spPr/>
        <p:txBody>
          <a:bodyPr>
            <a:normAutofit lnSpcReduction="10000"/>
          </a:bodyPr>
          <a:lstStyle/>
          <a:p>
            <a:r>
              <a:rPr lang="en-US" sz="4000" dirty="0">
                <a:solidFill>
                  <a:srgbClr val="019447"/>
                </a:solidFill>
                <a:latin typeface="+mj-lt"/>
              </a:rPr>
              <a:t>01</a:t>
            </a:r>
          </a:p>
          <a:p>
            <a:r>
              <a:rPr lang="en-US" sz="3600" dirty="0">
                <a:latin typeface="+mj-lt"/>
              </a:rPr>
              <a:t>Experience MAP Growth</a:t>
            </a:r>
          </a:p>
        </p:txBody>
      </p:sp>
      <p:pic>
        <p:nvPicPr>
          <p:cNvPr id="3" name="nwea-graphite-large-rgb.png"/>
          <p:cNvPicPr>
            <a:picLocks noChangeAspect="1"/>
          </p:cNvPicPr>
          <p:nvPr/>
        </p:nvPicPr>
        <p:blipFill>
          <a:blip r:embed="rId2">
            <a:extLst/>
          </a:blip>
          <a:stretch>
            <a:fillRect/>
          </a:stretch>
        </p:blipFill>
        <p:spPr>
          <a:xfrm>
            <a:off x="178800" y="6421513"/>
            <a:ext cx="961602" cy="281653"/>
          </a:xfrm>
          <a:prstGeom prst="rect">
            <a:avLst/>
          </a:prstGeom>
          <a:ln w="12700">
            <a:miter lim="400000"/>
          </a:ln>
        </p:spPr>
      </p:pic>
      <p:pic>
        <p:nvPicPr>
          <p:cNvPr id="10" name="Picture Placeholder 9">
            <a:extLst>
              <a:ext uri="{FF2B5EF4-FFF2-40B4-BE49-F238E27FC236}">
                <a16:creationId xmlns:a16="http://schemas.microsoft.com/office/drawing/2014/main" id="{6FFC946C-ABC2-4493-9422-BFAA56FFAC9C}"/>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70" t="10124" r="35024"/>
          <a:stretch/>
        </p:blipFill>
        <p:spPr>
          <a:xfrm>
            <a:off x="4735773" y="0"/>
            <a:ext cx="7456227" cy="6857999"/>
          </a:xfrm>
        </p:spPr>
      </p:pic>
    </p:spTree>
    <p:extLst>
      <p:ext uri="{BB962C8B-B14F-4D97-AF65-F5344CB8AC3E}">
        <p14:creationId xmlns:p14="http://schemas.microsoft.com/office/powerpoint/2010/main" val="5357818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Explore the Student Profile Report</a:t>
            </a:r>
          </a:p>
        </p:txBody>
      </p:sp>
      <p:sp>
        <p:nvSpPr>
          <p:cNvPr id="6" name="Text Placeholder 5"/>
          <p:cNvSpPr>
            <a:spLocks noGrp="1"/>
          </p:cNvSpPr>
          <p:nvPr>
            <p:ph type="body" sz="quarter" idx="21"/>
          </p:nvPr>
        </p:nvSpPr>
        <p:spPr/>
        <p:txBody>
          <a:bodyPr/>
          <a:lstStyle/>
          <a:p>
            <a:r>
              <a:rPr lang="en-US"/>
              <a:t>What do you notice?  What does it tell you about a student?</a:t>
            </a:r>
          </a:p>
        </p:txBody>
      </p:sp>
      <p:sp>
        <p:nvSpPr>
          <p:cNvPr id="7" name="Text Placeholder 6"/>
          <p:cNvSpPr>
            <a:spLocks noGrp="1"/>
          </p:cNvSpPr>
          <p:nvPr>
            <p:ph type="body" sz="quarter" idx="22"/>
          </p:nvPr>
        </p:nvSpPr>
        <p:spPr/>
        <p:txBody>
          <a:bodyPr>
            <a:normAutofit/>
          </a:bodyPr>
          <a:lstStyle/>
          <a:p>
            <a:r>
              <a:rPr lang="en-US"/>
              <a:t>What information requires more clarity for you?</a:t>
            </a:r>
          </a:p>
        </p:txBody>
      </p:sp>
      <p:sp>
        <p:nvSpPr>
          <p:cNvPr id="8" name="Text Placeholder 7"/>
          <p:cNvSpPr>
            <a:spLocks noGrp="1"/>
          </p:cNvSpPr>
          <p:nvPr>
            <p:ph type="body" sz="quarter" idx="23"/>
          </p:nvPr>
        </p:nvSpPr>
        <p:spPr/>
        <p:txBody>
          <a:bodyPr/>
          <a:lstStyle/>
          <a:p>
            <a:r>
              <a:rPr lang="en-US"/>
              <a:t>Discuss your questions and confirm your understanding.</a:t>
            </a:r>
          </a:p>
        </p:txBody>
      </p:sp>
      <p:sp>
        <p:nvSpPr>
          <p:cNvPr id="5" name="Text Placeholder 4"/>
          <p:cNvSpPr>
            <a:spLocks noGrp="1"/>
          </p:cNvSpPr>
          <p:nvPr>
            <p:ph type="body" sz="quarter" idx="13"/>
          </p:nvPr>
        </p:nvSpPr>
        <p:spPr/>
        <p:txBody>
          <a:bodyPr/>
          <a:lstStyle/>
          <a:p>
            <a:r>
              <a:rPr lang="en-US"/>
              <a:t>CIRCLE OR HIGHLIGHT</a:t>
            </a:r>
          </a:p>
        </p:txBody>
      </p:sp>
      <p:sp>
        <p:nvSpPr>
          <p:cNvPr id="9" name="Text Placeholder 8"/>
          <p:cNvSpPr>
            <a:spLocks noGrp="1"/>
          </p:cNvSpPr>
          <p:nvPr>
            <p:ph type="body" sz="quarter" idx="25"/>
          </p:nvPr>
        </p:nvSpPr>
        <p:spPr/>
        <p:txBody>
          <a:bodyPr/>
          <a:lstStyle/>
          <a:p>
            <a:r>
              <a:rPr lang="en-US"/>
              <a:t>ADD QUESTION MARKS</a:t>
            </a:r>
          </a:p>
        </p:txBody>
      </p:sp>
      <p:sp>
        <p:nvSpPr>
          <p:cNvPr id="10" name="Text Placeholder 9"/>
          <p:cNvSpPr>
            <a:spLocks noGrp="1"/>
          </p:cNvSpPr>
          <p:nvPr>
            <p:ph type="body" sz="quarter" idx="26"/>
          </p:nvPr>
        </p:nvSpPr>
        <p:spPr/>
        <p:txBody>
          <a:bodyPr/>
          <a:lstStyle/>
          <a:p>
            <a:r>
              <a:rPr lang="en-US"/>
              <a:t>DISCUSS WITH A PARTNER</a:t>
            </a:r>
          </a:p>
        </p:txBody>
      </p:sp>
      <p:grpSp>
        <p:nvGrpSpPr>
          <p:cNvPr id="11" name="Group 10"/>
          <p:cNvGrpSpPr/>
          <p:nvPr/>
        </p:nvGrpSpPr>
        <p:grpSpPr>
          <a:xfrm>
            <a:off x="178800" y="6333834"/>
            <a:ext cx="1921400" cy="369332"/>
            <a:chOff x="178800" y="6333834"/>
            <a:chExt cx="1921400" cy="369332"/>
          </a:xfrm>
        </p:grpSpPr>
        <p:pic>
          <p:nvPicPr>
            <p:cNvPr id="12" name="nwea-graphite-large-rgb.png"/>
            <p:cNvPicPr>
              <a:picLocks noChangeAspect="1"/>
            </p:cNvPicPr>
            <p:nvPr userDrawn="1"/>
          </p:nvPicPr>
          <p:blipFill>
            <a:blip r:embed="rId3">
              <a:extLst/>
            </a:blip>
            <a:stretch>
              <a:fillRect/>
            </a:stretch>
          </p:blipFill>
          <p:spPr>
            <a:xfrm>
              <a:off x="178800" y="6421513"/>
              <a:ext cx="961602" cy="281653"/>
            </a:xfrm>
            <a:prstGeom prst="rect">
              <a:avLst/>
            </a:prstGeom>
            <a:ln w="12700">
              <a:miter lim="400000"/>
            </a:ln>
          </p:spPr>
        </p:pic>
        <p:sp>
          <p:nvSpPr>
            <p:cNvPr id="13" name="Rectangle 12"/>
            <p:cNvSpPr/>
            <p:nvPr userDrawn="1"/>
          </p:nvSpPr>
          <p:spPr>
            <a:xfrm>
              <a:off x="1056324" y="6333834"/>
              <a:ext cx="1043876" cy="369332"/>
            </a:xfrm>
            <a:prstGeom prst="rect">
              <a:avLst/>
            </a:prstGeom>
          </p:spPr>
          <p:txBody>
            <a:bodyPr wrap="none">
              <a:spAutoFit/>
            </a:bodyPr>
            <a:lstStyle/>
            <a:p>
              <a:r>
                <a:rPr lang="en-US" sz="1800">
                  <a:solidFill>
                    <a:schemeClr val="accent1"/>
                  </a:solidFill>
                </a:rPr>
                <a:t>| </a:t>
              </a:r>
              <a:r>
                <a:rPr lang="en-US" sz="1050">
                  <a:solidFill>
                    <a:schemeClr val="tx2">
                      <a:lumMod val="60000"/>
                      <a:lumOff val="40000"/>
                    </a:schemeClr>
                  </a:solidFill>
                </a:rPr>
                <a:t>Guide page</a:t>
              </a:r>
              <a:r>
                <a:rPr lang="en-US" sz="1050" baseline="0">
                  <a:solidFill>
                    <a:schemeClr val="tx2">
                      <a:lumMod val="60000"/>
                      <a:lumOff val="40000"/>
                    </a:schemeClr>
                  </a:solidFill>
                </a:rPr>
                <a:t> </a:t>
              </a:r>
              <a:endParaRPr lang="en-US" sz="1050">
                <a:solidFill>
                  <a:schemeClr val="tx2">
                    <a:lumMod val="60000"/>
                    <a:lumOff val="40000"/>
                  </a:schemeClr>
                </a:solidFill>
              </a:endParaRPr>
            </a:p>
          </p:txBody>
        </p:sp>
      </p:grpSp>
      <p:sp>
        <p:nvSpPr>
          <p:cNvPr id="14" name="TextBox 13"/>
          <p:cNvSpPr txBox="1"/>
          <p:nvPr/>
        </p:nvSpPr>
        <p:spPr>
          <a:xfrm>
            <a:off x="1942770" y="6369249"/>
            <a:ext cx="453429" cy="384721"/>
          </a:xfrm>
          <a:prstGeom prst="rect">
            <a:avLst/>
          </a:prstGeom>
          <a:noFill/>
        </p:spPr>
        <p:txBody>
          <a:bodyPr wrap="square" rtlCol="0">
            <a:spAutoFit/>
          </a:bodyPr>
          <a:lstStyle/>
          <a:p>
            <a:r>
              <a:rPr lang="en-US" sz="1900"/>
              <a:t>45</a:t>
            </a:r>
          </a:p>
        </p:txBody>
      </p:sp>
      <p:sp>
        <p:nvSpPr>
          <p:cNvPr id="16" name="TextBox 15"/>
          <p:cNvSpPr txBox="1"/>
          <p:nvPr/>
        </p:nvSpPr>
        <p:spPr>
          <a:xfrm>
            <a:off x="621500" y="1094975"/>
            <a:ext cx="10579101" cy="461665"/>
          </a:xfrm>
          <a:prstGeom prst="rect">
            <a:avLst/>
          </a:prstGeom>
          <a:noFill/>
        </p:spPr>
        <p:txBody>
          <a:bodyPr wrap="square" rtlCol="0">
            <a:spAutoFit/>
          </a:bodyPr>
          <a:lstStyle/>
          <a:p>
            <a:r>
              <a:rPr lang="en-US" sz="2400"/>
              <a:t>What is the purpose of this report?</a:t>
            </a:r>
          </a:p>
        </p:txBody>
      </p:sp>
      <p:sp>
        <p:nvSpPr>
          <p:cNvPr id="17" name="TextBox 16"/>
          <p:cNvSpPr txBox="1"/>
          <p:nvPr/>
        </p:nvSpPr>
        <p:spPr>
          <a:xfrm>
            <a:off x="621501" y="5348780"/>
            <a:ext cx="9932199" cy="830997"/>
          </a:xfrm>
          <a:prstGeom prst="rect">
            <a:avLst/>
          </a:prstGeom>
          <a:noFill/>
        </p:spPr>
        <p:txBody>
          <a:bodyPr wrap="square" rtlCol="0">
            <a:spAutoFit/>
          </a:bodyPr>
          <a:lstStyle/>
          <a:p>
            <a:r>
              <a:rPr lang="en-US" sz="2400"/>
              <a:t>Use the sample reports in your Reports Portfolio, pp. 18</a:t>
            </a:r>
            <a:r>
              <a:rPr lang="en-US" sz="2400">
                <a:latin typeface="Arial" panose="020B0604020202020204" pitchFamily="34" charset="0"/>
                <a:cs typeface="Arial" panose="020B0604020202020204" pitchFamily="34" charset="0"/>
              </a:rPr>
              <a:t>–</a:t>
            </a:r>
            <a:r>
              <a:rPr lang="en-US" sz="2400"/>
              <a:t>19.</a:t>
            </a:r>
          </a:p>
          <a:p>
            <a:r>
              <a:rPr lang="en-US" sz="2400"/>
              <a:t>Log into </a:t>
            </a:r>
            <a:r>
              <a:rPr lang="en-US" sz="2400">
                <a:hlinkClick r:id="rId4"/>
              </a:rPr>
              <a:t>MAP</a:t>
            </a:r>
            <a:r>
              <a:rPr lang="en-US" sz="2400"/>
              <a:t> to explore the interactive features of this report.</a:t>
            </a:r>
          </a:p>
        </p:txBody>
      </p:sp>
    </p:spTree>
    <p:extLst>
      <p:ext uri="{BB962C8B-B14F-4D97-AF65-F5344CB8AC3E}">
        <p14:creationId xmlns:p14="http://schemas.microsoft.com/office/powerpoint/2010/main" val="18752365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0"/>
          </p:nvPr>
        </p:nvPicPr>
        <p:blipFill rotWithShape="1">
          <a:blip r:embed="rId3">
            <a:extLst>
              <a:ext uri="{28A0092B-C50C-407E-A947-70E740481C1C}">
                <a14:useLocalDpi xmlns:a14="http://schemas.microsoft.com/office/drawing/2010/main"/>
              </a:ext>
            </a:extLst>
          </a:blip>
          <a:srcRect/>
          <a:stretch/>
        </p:blipFill>
        <p:spPr>
          <a:prstGeom prst="rect">
            <a:avLst/>
          </a:prstGeom>
        </p:spPr>
      </p:pic>
      <p:pic>
        <p:nvPicPr>
          <p:cNvPr id="8" name="nwea-graphite-large-rgb.png"/>
          <p:cNvPicPr>
            <a:picLocks noChangeAspect="1"/>
          </p:cNvPicPr>
          <p:nvPr/>
        </p:nvPicPr>
        <p:blipFill>
          <a:blip r:embed="rId4">
            <a:extLst/>
          </a:blip>
          <a:stretch>
            <a:fillRect/>
          </a:stretch>
        </p:blipFill>
        <p:spPr>
          <a:xfrm>
            <a:off x="178800" y="6421513"/>
            <a:ext cx="961602" cy="281653"/>
          </a:xfrm>
          <a:prstGeom prst="rect">
            <a:avLst/>
          </a:prstGeom>
          <a:ln w="12700">
            <a:miter lim="400000"/>
          </a:ln>
        </p:spPr>
      </p:pic>
      <p:sp>
        <p:nvSpPr>
          <p:cNvPr id="3" name="Rectangle 2"/>
          <p:cNvSpPr/>
          <p:nvPr/>
        </p:nvSpPr>
        <p:spPr>
          <a:xfrm>
            <a:off x="2458447" y="634667"/>
            <a:ext cx="8356583" cy="4155909"/>
          </a:xfrm>
          <a:prstGeom prst="rect">
            <a:avLst/>
          </a:prstGeom>
          <a:solidFill>
            <a:schemeClr val="bg1">
              <a:alpha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p:cNvSpPr/>
          <p:nvPr/>
        </p:nvSpPr>
        <p:spPr>
          <a:xfrm>
            <a:off x="2439397" y="4790576"/>
            <a:ext cx="2453447" cy="1101891"/>
          </a:xfrm>
          <a:prstGeom prst="rect">
            <a:avLst/>
          </a:prstGeom>
          <a:solidFill>
            <a:schemeClr val="bg1">
              <a:alpha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7B376EB-3DBB-49BF-9D31-F3F1F9D3DE83}"/>
              </a:ext>
            </a:extLst>
          </p:cNvPr>
          <p:cNvSpPr/>
          <p:nvPr/>
        </p:nvSpPr>
        <p:spPr>
          <a:xfrm>
            <a:off x="5178756" y="4790576"/>
            <a:ext cx="5617224" cy="1101891"/>
          </a:xfrm>
          <a:prstGeom prst="rect">
            <a:avLst/>
          </a:prstGeom>
          <a:noFill/>
          <a:ln w="28575">
            <a:solidFill>
              <a:srgbClr val="03944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9526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wea-graphite-large-rgb.png"/>
          <p:cNvPicPr>
            <a:picLocks noChangeAspect="1"/>
          </p:cNvPicPr>
          <p:nvPr/>
        </p:nvPicPr>
        <p:blipFill>
          <a:blip r:embed="rId2">
            <a:extLst/>
          </a:blip>
          <a:stretch>
            <a:fillRect/>
          </a:stretch>
        </p:blipFill>
        <p:spPr>
          <a:xfrm>
            <a:off x="178800" y="6421513"/>
            <a:ext cx="961602" cy="281653"/>
          </a:xfrm>
          <a:prstGeom prst="rect">
            <a:avLst/>
          </a:prstGeom>
          <a:ln w="12700">
            <a:miter lim="400000"/>
          </a:ln>
        </p:spPr>
      </p:pic>
      <p:pic>
        <p:nvPicPr>
          <p:cNvPr id="2" name="Picture 1"/>
          <p:cNvPicPr>
            <a:picLocks noChangeAspect="1"/>
          </p:cNvPicPr>
          <p:nvPr/>
        </p:nvPicPr>
        <p:blipFill>
          <a:blip r:embed="rId3"/>
          <a:stretch>
            <a:fillRect/>
          </a:stretch>
        </p:blipFill>
        <p:spPr>
          <a:xfrm>
            <a:off x="1343777" y="221978"/>
            <a:ext cx="10270708" cy="6340361"/>
          </a:xfrm>
          <a:prstGeom prst="rect">
            <a:avLst/>
          </a:prstGeom>
          <a:ln>
            <a:solidFill>
              <a:schemeClr val="bg1">
                <a:lumMod val="75000"/>
              </a:schemeClr>
            </a:solidFill>
          </a:ln>
        </p:spPr>
      </p:pic>
    </p:spTree>
    <p:extLst>
      <p:ext uri="{BB962C8B-B14F-4D97-AF65-F5344CB8AC3E}">
        <p14:creationId xmlns:p14="http://schemas.microsoft.com/office/powerpoint/2010/main" val="37577391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wea-graphite-large-rgb.png"/>
          <p:cNvPicPr>
            <a:picLocks noChangeAspect="1"/>
          </p:cNvPicPr>
          <p:nvPr/>
        </p:nvPicPr>
        <p:blipFill>
          <a:blip r:embed="rId2">
            <a:extLst/>
          </a:blip>
          <a:stretch>
            <a:fillRect/>
          </a:stretch>
        </p:blipFill>
        <p:spPr>
          <a:xfrm>
            <a:off x="178800" y="6421513"/>
            <a:ext cx="961602" cy="281653"/>
          </a:xfrm>
          <a:prstGeom prst="rect">
            <a:avLst/>
          </a:prstGeom>
          <a:ln w="12700">
            <a:miter lim="400000"/>
          </a:ln>
        </p:spPr>
      </p:pic>
      <p:pic>
        <p:nvPicPr>
          <p:cNvPr id="4" name="Picture 3"/>
          <p:cNvPicPr>
            <a:picLocks noChangeAspect="1"/>
          </p:cNvPicPr>
          <p:nvPr/>
        </p:nvPicPr>
        <p:blipFill>
          <a:blip r:embed="rId3"/>
          <a:stretch>
            <a:fillRect/>
          </a:stretch>
        </p:blipFill>
        <p:spPr>
          <a:xfrm>
            <a:off x="1401601" y="273835"/>
            <a:ext cx="10230049" cy="6288504"/>
          </a:xfrm>
          <a:prstGeom prst="rect">
            <a:avLst/>
          </a:prstGeom>
        </p:spPr>
      </p:pic>
    </p:spTree>
    <p:extLst>
      <p:ext uri="{BB962C8B-B14F-4D97-AF65-F5344CB8AC3E}">
        <p14:creationId xmlns:p14="http://schemas.microsoft.com/office/powerpoint/2010/main" val="40023688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31724&quot;&gt;&lt;object type=&quot;3&quot; unique_id=&quot;131725&quot;&gt;&lt;property id=&quot;20148&quot; value=&quot;5&quot;/&gt;&lt;property id=&quot;20300&quot; value=&quot;Slide 38&quot;/&gt;&lt;property id=&quot;20307&quot; value=&quot;256&quot;/&gt;&lt;/object&gt;&lt;object type=&quot;3&quot; unique_id=&quot;131728&quot;&gt;&lt;property id=&quot;20148&quot; value=&quot;5&quot;/&gt;&lt;property id=&quot;20300&quot; value=&quot;Slide 35 - &amp;quot;Keep Learning&amp;quot;&quot;/&gt;&lt;property id=&quot;20307&quot; value=&quot;259&quot;/&gt;&lt;/object&gt;&lt;object type=&quot;3&quot; unique_id=&quot;131891&quot;&gt;&lt;property id=&quot;20148&quot; value=&quot;5&quot;/&gt;&lt;property id=&quot;20300&quot; value=&quot;Slide 36 - &amp;quot;Keep Learning&amp;quot;&quot;/&gt;&lt;property id=&quot;20307&quot; value=&quot;278&quot;/&gt;&lt;/object&gt;&lt;object type=&quot;3&quot; unique_id=&quot;169969&quot;&gt;&lt;property id=&quot;20148&quot; value=&quot;5&quot;/&gt;&lt;property id=&quot;20300&quot; value=&quot;Slide 37&quot;/&gt;&lt;property id=&quot;20307&quot; value=&quot;371&quot;/&gt;&lt;/object&gt;&lt;object type=&quot;3&quot; unique_id=&quot;169973&quot;&gt;&lt;property id=&quot;20148&quot; value=&quot;5&quot;/&gt;&lt;property id=&quot;20300&quot; value=&quot;Slide 6&quot;/&gt;&lt;property id=&quot;20307&quot; value=&quot;373&quot;/&gt;&lt;/object&gt;&lt;object type=&quot;3&quot; unique_id=&quot;172816&quot;&gt;&lt;property id=&quot;20148&quot; value=&quot;5&quot;/&gt;&lt;property id=&quot;20300&quot; value=&quot;Slide 7 - &amp;quot;Norms for Collaborating&amp;quot;&quot;/&gt;&lt;property id=&quot;20307&quot; value=&quot;381&quot;/&gt;&lt;/object&gt;&lt;object type=&quot;3&quot; unique_id=&quot;175108&quot;&gt;&lt;property id=&quot;20148&quot; value=&quot;5&quot;/&gt;&lt;property id=&quot;20300&quot; value=&quot;Slide 3&quot;/&gt;&lt;property id=&quot;20307&quot; value=&quot;387&quot;/&gt;&lt;/object&gt;&lt;object type=&quot;3&quot; unique_id=&quot;190507&quot;&gt;&lt;property id=&quot;20148&quot; value=&quot;5&quot;/&gt;&lt;property id=&quot;20300&quot; value=&quot;Slide 1 - &amp;quot;As you arrive…&amp;quot;&quot;/&gt;&lt;property id=&quot;20307&quot; value=&quot;487&quot;/&gt;&lt;/object&gt;&lt;object type=&quot;3&quot; unique_id=&quot;190508&quot;&gt;&lt;property id=&quot;20148&quot; value=&quot;5&quot;/&gt;&lt;property id=&quot;20300&quot; value=&quot;Slide 2&quot;/&gt;&lt;property id=&quot;20307&quot; value=&quot;482&quot;/&gt;&lt;/object&gt;&lt;object type=&quot;3&quot; unique_id=&quot;225429&quot;&gt;&lt;property id=&quot;20148&quot; value=&quot;5&quot;/&gt;&lt;property id=&quot;20300&quot; value=&quot;Slide 39 - &amp;quot;The MAP Growth Adaptive Assessment&amp;quot;&quot;/&gt;&lt;property id=&quot;20307&quot; value=&quot;569&quot;/&gt;&lt;/object&gt;&lt;object type=&quot;3&quot; unique_id=&quot;225435&quot;&gt;&lt;property id=&quot;20148&quot; value=&quot;5&quot;/&gt;&lt;property id=&quot;20300&quot; value=&quot;Slide 40&quot;/&gt;&lt;property id=&quot;20307&quot; value=&quot;575&quot;/&gt;&lt;/object&gt;&lt;object type=&quot;3&quot; unique_id=&quot;227331&quot;&gt;&lt;property id=&quot;20148&quot; value=&quot;5&quot;/&gt;&lt;property id=&quot;20300&quot; value=&quot;Slide 4&quot;/&gt;&lt;property id=&quot;20307&quot; value=&quot;578&quot;/&gt;&lt;/object&gt;&lt;object type=&quot;3&quot; unique_id=&quot;227332&quot;&gt;&lt;property id=&quot;20148&quot; value=&quot;5&quot;/&gt;&lt;property id=&quot;20300&quot; value=&quot;Slide 5&quot;/&gt;&lt;property id=&quot;20307&quot; value=&quot;576&quot;/&gt;&lt;/object&gt;&lt;object type=&quot;3&quot; unique_id=&quot;227333&quot;&gt;&lt;property id=&quot;20148&quot; value=&quot;5&quot;/&gt;&lt;property id=&quot;20300&quot; value=&quot;Slide 8 - &amp;quot;Intended Accomplishments&amp;quot;&quot;/&gt;&lt;property id=&quot;20307&quot; value=&quot;577&quot;/&gt;&lt;/object&gt;&lt;object type=&quot;3&quot; unique_id=&quot;227334&quot;&gt;&lt;property id=&quot;20148&quot; value=&quot;5&quot;/&gt;&lt;property id=&quot;20300&quot; value=&quot;Slide 9&quot;/&gt;&lt;property id=&quot;20307&quot; value=&quot;579&quot;/&gt;&lt;/object&gt;&lt;object type=&quot;3&quot; unique_id=&quot;228083&quot;&gt;&lt;property id=&quot;20148&quot; value=&quot;5&quot;/&gt;&lt;property id=&quot;20300&quot; value=&quot;Slide 11 - &amp;quot;Hands-on Practice&amp;quot;&quot;/&gt;&lt;property id=&quot;20307&quot; value=&quot;580&quot;/&gt;&lt;/object&gt;&lt;object type=&quot;3&quot; unique_id=&quot;228084&quot;&gt;&lt;property id=&quot;20148&quot; value=&quot;5&quot;/&gt;&lt;property id=&quot;20300&quot; value=&quot;Slide 12 - &amp;quot;Test Sessions&amp;quot;&quot;/&gt;&lt;property id=&quot;20307&quot; value=&quot;581&quot;/&gt;&lt;/object&gt;&lt;object type=&quot;3&quot; unique_id=&quot;228085&quot;&gt;&lt;property id=&quot;20148&quot; value=&quot;5&quot;/&gt;&lt;property id=&quot;20300&quot; value=&quot;Slide 13 - &amp;quot;Test Session Activities&amp;quot;&quot;/&gt;&lt;property id=&quot;20307&quot; value=&quot;582&quot;/&gt;&lt;/object&gt;&lt;object type=&quot;3&quot; unique_id=&quot;228086&quot;&gt;&lt;property id=&quot;20148&quot; value=&quot;5&quot;/&gt;&lt;property id=&quot;20300&quot; value=&quot;Slide 14 - &amp;quot;Review and Discuss&amp;quot;&quot;/&gt;&lt;property id=&quot;20307&quot; value=&quot;583&quot;/&gt;&lt;/object&gt;&lt;object type=&quot;3&quot; unique_id=&quot;228087&quot;&gt;&lt;property id=&quot;20148&quot; value=&quot;5&quot;/&gt;&lt;property id=&quot;20300&quot; value=&quot;Slide 15 - &amp;quot;Best Practices and Troubleshooting&amp;quot;&quot;/&gt;&lt;property id=&quot;20307&quot; value=&quot;584&quot;/&gt;&lt;/object&gt;&lt;object type=&quot;3&quot; unique_id=&quot;228088&quot;&gt;&lt;property id=&quot;20148&quot; value=&quot;5&quot;/&gt;&lt;property id=&quot;20300&quot; value=&quot;Slide 18&quot;/&gt;&lt;property id=&quot;20307&quot; value=&quot;585&quot;/&gt;&lt;/object&gt;&lt;object type=&quot;3&quot; unique_id=&quot;228285&quot;&gt;&lt;property id=&quot;20148&quot; value=&quot;5&quot;/&gt;&lt;property id=&quot;20300&quot; value=&quot;Slide 17 - &amp;quot;Reflect and Plan&amp;quot;&quot;/&gt;&lt;property id=&quot;20307&quot; value=&quot;587&quot;/&gt;&lt;/object&gt;&lt;object type=&quot;3&quot; unique_id=&quot;228287&quot;&gt;&lt;property id=&quot;20148&quot; value=&quot;5&quot;/&gt;&lt;property id=&quot;20300&quot; value=&quot;Slide 34 - &amp;quot;MAP Growth Assessment Suite&amp;quot;&quot;/&gt;&lt;property id=&quot;20307&quot; value=&quot;586&quot;/&gt;&lt;/object&gt;&lt;object type=&quot;3&quot; unique_id=&quot;228629&quot;&gt;&lt;property id=&quot;20148&quot; value=&quot;5&quot;/&gt;&lt;property id=&quot;20300&quot; value=&quot;Slide 16 - &amp;quot;Build Your Elevator Speech&amp;quot;&quot;/&gt;&lt;property id=&quot;20307&quot; value=&quot;590&quot;/&gt;&lt;/object&gt;&lt;object type=&quot;3&quot; unique_id=&quot;228630&quot;&gt;&lt;property id=&quot;20148&quot; value=&quot;5&quot;/&gt;&lt;property id=&quot;20300&quot; value=&quot;Slide 19 - &amp;quot;Making Connections Scenario Activities&amp;quot;&quot;/&gt;&lt;property id=&quot;20307&quot; value=&quot;591&quot;/&gt;&lt;/object&gt;&lt;object type=&quot;3&quot; unique_id=&quot;228631&quot;&gt;&lt;property id=&quot;20148&quot; value=&quot;5&quot;/&gt;&lt;property id=&quot;20300&quot; value=&quot;Slide 20 - &amp;quot;Making Connections&amp;quot;&quot;/&gt;&lt;property id=&quot;20307&quot; value=&quot;592&quot;/&gt;&lt;/object&gt;&lt;object type=&quot;3&quot; unique_id=&quot;228632&quot;&gt;&lt;property id=&quot;20148&quot; value=&quot;5&quot;/&gt;&lt;property id=&quot;20300&quot; value=&quot;Slide 21 - &amp;quot;Features of MAP Growth&amp;quot;&quot;/&gt;&lt;property id=&quot;20307&quot; value=&quot;593&quot;/&gt;&lt;/object&gt;&lt;object type=&quot;3&quot; unique_id=&quot;228633&quot;&gt;&lt;property id=&quot;20148&quot; value=&quot;5&quot;/&gt;&lt;property id=&quot;20300&quot; value=&quot;Slide 23 - &amp;quot;Revisit Your Elevator Speech&amp;quot;&quot;/&gt;&lt;property id=&quot;20307&quot; value=&quot;595&quot;/&gt;&lt;/object&gt;&lt;object type=&quot;3&quot; unique_id=&quot;228634&quot;&gt;&lt;property id=&quot;20148&quot; value=&quot;5&quot;/&gt;&lt;property id=&quot;20300&quot; value=&quot;Slide 24 - &amp;quot;Reflect and Plan&amp;quot;&quot;/&gt;&lt;property id=&quot;20307&quot; value=&quot;589&quot;/&gt;&lt;/object&gt;&lt;object type=&quot;3&quot; unique_id=&quot;228780&quot;&gt;&lt;property id=&quot;20148&quot; value=&quot;5&quot;/&gt;&lt;property id=&quot;20300&quot; value=&quot;Slide 26 - &amp;quot;MAP Growth: Characteristics&amp;quot;&quot;/&gt;&lt;property id=&quot;20307&quot; value=&quot;597&quot;/&gt;&lt;/object&gt;&lt;object type=&quot;3&quot; unique_id=&quot;228929&quot;&gt;&lt;property id=&quot;20148&quot; value=&quot;5&quot;/&gt;&lt;property id=&quot;20300&quot; value=&quot;Slide 27 - &amp;quot;MAP Growth: Resources&amp;quot;&quot;/&gt;&lt;property id=&quot;20307&quot; value=&quot;598&quot;/&gt;&lt;/object&gt;&lt;object type=&quot;3&quot; unique_id=&quot;228930&quot;&gt;&lt;property id=&quot;20148&quot; value=&quot;5&quot;/&gt;&lt;property id=&quot;20300&quot; value=&quot;Slide 31 - &amp;quot;Revisit Your Elevator Speech&amp;quot;&quot;/&gt;&lt;property id=&quot;20307&quot; value=&quot;599&quot;/&gt;&lt;/object&gt;&lt;object type=&quot;3&quot; unique_id=&quot;229204&quot;&gt;&lt;property id=&quot;20148&quot; value=&quot;5&quot;/&gt;&lt;property id=&quot;20300&quot; value=&quot;Slide 28 - &amp;quot;Leadership Team Roles and Responsibilities&amp;quot;&quot;/&gt;&lt;property id=&quot;20307&quot; value=&quot;600&quot;/&gt;&lt;/object&gt;&lt;object type=&quot;3&quot; unique_id=&quot;229205&quot;&gt;&lt;property id=&quot;20148&quot; value=&quot;5&quot;/&gt;&lt;property id=&quot;20300&quot; value=&quot;Slide 29 - &amp;quot;Key Instructor Roles: Before Testing&amp;quot;&quot;/&gt;&lt;property id=&quot;20307&quot; value=&quot;601&quot;/&gt;&lt;/object&gt;&lt;object type=&quot;3&quot; unique_id=&quot;229206&quot;&gt;&lt;property id=&quot;20148&quot; value=&quot;5&quot;/&gt;&lt;property id=&quot;20300&quot; value=&quot;Slide 30 - &amp;quot;Considerations for How to Say It&amp;quot;&quot;/&gt;&lt;property id=&quot;20307&quot; value=&quot;602&quot;/&gt;&lt;/object&gt;&lt;object type=&quot;3&quot; unique_id=&quot;229207&quot;&gt;&lt;property id=&quot;20148&quot; value=&quot;5&quot;/&gt;&lt;property id=&quot;20300&quot; value=&quot;Slide 32 - &amp;quot;Using Data from MAP Growth Assessments&amp;quot;&quot;/&gt;&lt;property id=&quot;20307&quot; value=&quot;603&quot;/&gt;&lt;/object&gt;&lt;object type=&quot;3&quot; unique_id=&quot;229208&quot;&gt;&lt;property id=&quot;20148&quot; value=&quot;5&quot;/&gt;&lt;property id=&quot;20300&quot; value=&quot;Slide 33 - &amp;quot;Reflect and Plan&amp;quot;&quot;/&gt;&lt;property id=&quot;20307&quot; value=&quot;604&quot;/&gt;&lt;/object&gt;&lt;object type=&quot;3&quot; unique_id=&quot;229385&quot;&gt;&lt;property id=&quot;20148&quot; value=&quot;5&quot;/&gt;&lt;property id=&quot;20300&quot; value=&quot;Slide 41 - &amp;quot;Rasch unIT (RIT) Scale&amp;quot;&quot;/&gt;&lt;property id=&quot;20307&quot; value=&quot;605&quot;/&gt;&lt;/object&gt;&lt;object type=&quot;3&quot; unique_id=&quot;229386&quot;&gt;&lt;property id=&quot;20148&quot; value=&quot;5&quot;/&gt;&lt;property id=&quot;20300&quot; value=&quot;Slide 42 - &amp;quot;Normative Data: Bringing Context to the Data&amp;quot;&quot;/&gt;&lt;property id=&quot;20307&quot; value=&quot;606&quot;/&gt;&lt;/object&gt;&lt;object type=&quot;3&quot; unique_id=&quot;229387&quot;&gt;&lt;property id=&quot;20148&quot; value=&quot;5&quot;/&gt;&lt;property id=&quot;20300&quot; value=&quot;Slide 43 - &amp;quot;NWEA Research&amp;quot;&quot;/&gt;&lt;property id=&quot;20307&quot; value=&quot;607&quot;/&gt;&lt;/object&gt;&lt;object type=&quot;3&quot; unique_id=&quot;229482&quot;&gt;&lt;property id=&quot;20148&quot; value=&quot;5&quot;/&gt;&lt;property id=&quot;20300&quot; value=&quot;Slide 44 - &amp;quot;Learning Continuum – Test View&amp;quot;&quot;/&gt;&lt;property id=&quot;20307&quot; value=&quot;608&quot;/&gt;&lt;/object&gt;&lt;object type=&quot;3&quot; unique_id=&quot;229483&quot;&gt;&lt;property id=&quot;20148&quot; value=&quot;5&quot;/&gt;&lt;property id=&quot;20300&quot; value=&quot;Slide 45 - &amp;quot;Learning Continuum – Class View&amp;quot;&quot;/&gt;&lt;property id=&quot;20307&quot; value=&quot;609&quot;/&gt;&lt;/object&gt;&lt;object type=&quot;3&quot; unique_id=&quot;229484&quot;&gt;&lt;property id=&quot;20148&quot; value=&quot;5&quot;/&gt;&lt;property id=&quot;20300&quot; value=&quot;Slide 46 - &amp;quot;Instructional Level vs. Mastery&amp;quot;&quot;/&gt;&lt;property id=&quot;20307&quot; value=&quot;610&quot;/&gt;&lt;/object&gt;&lt;object type=&quot;3&quot; unique_id=&quot;240682&quot;&gt;&lt;property id=&quot;20148&quot; value=&quot;5&quot;/&gt;&lt;property id=&quot;20300&quot; value=&quot;Slide 22 - &amp;quot;Types of Assessments&amp;quot;&quot;/&gt;&lt;property id=&quot;20307&quot; value=&quot;611&quot;/&gt;&lt;/object&gt;&lt;object type=&quot;3&quot; unique_id=&quot;240683&quot;&gt;&lt;property id=&quot;20148&quot; value=&quot;5&quot;/&gt;&lt;property id=&quot;20300&quot; value=&quot;Slide 47 - &amp;quot;MAP Growth K–2 Assessments&amp;quot;&quot;/&gt;&lt;property id=&quot;20307&quot; value=&quot;612&quot;/&gt;&lt;/object&gt;&lt;object type=&quot;3&quot; unique_id=&quot;240684&quot;&gt;&lt;property id=&quot;20148&quot; value=&quot;5&quot;/&gt;&lt;property id=&quot;20300&quot; value=&quot;Slide 48 - &amp;quot;MAP Growth K–2 Tiered Assessment System &amp;quot;&quot;/&gt;&lt;property id=&quot;20307&quot; value=&quot;613&quot;/&gt;&lt;/object&gt;&lt;object type=&quot;3&quot; unique_id=&quot;240685&quot;&gt;&lt;property id=&quot;20148&quot; value=&quot;5&quot;/&gt;&lt;property id=&quot;20300&quot; value=&quot;Slide 49 - &amp;quot;End of Course Assessments&amp;quot;&quot;/&gt;&lt;property id=&quot;20307&quot; value=&quot;614&quot;/&gt;&lt;/object&gt;&lt;object type=&quot;3&quot; unique_id=&quot;240686&quot;&gt;&lt;property id=&quot;20148&quot; value=&quot;5&quot;/&gt;&lt;property id=&quot;20300&quot; value=&quot;Slide 50 - &amp;quot;MAP Growth for Science&amp;quot;&quot;/&gt;&lt;property id=&quot;20307&quot; value=&quot;615&quot;/&gt;&lt;/object&gt;&lt;object type=&quot;3&quot; unique_id=&quot;240687&quot;&gt;&lt;property id=&quot;20148&quot; value=&quot;5&quot;/&gt;&lt;property id=&quot;20300&quot; value=&quot;Slide 52 - &amp;quot;Setting Up a Test Session&amp;quot;&quot;/&gt;&lt;property id=&quot;20307&quot; value=&quot;616&quot;/&gt;&lt;/object&gt;&lt;object type=&quot;3&quot; unique_id=&quot;240689&quot;&gt;&lt;property id=&quot;20148&quot; value=&quot;5&quot;/&gt;&lt;property id=&quot;20300&quot; value=&quot;Slide 54 - &amp;quot;Test Now&amp;quot;&quot;/&gt;&lt;property id=&quot;20307&quot; value=&quot;618&quot;/&gt;&lt;/object&gt;&lt;object type=&quot;3&quot; unique_id=&quot;240690&quot;&gt;&lt;property id=&quot;20148&quot; value=&quot;5&quot;/&gt;&lt;property id=&quot;20300&quot; value=&quot;Slide 55 - &amp;quot;Student Selection&amp;quot;&quot;/&gt;&lt;property id=&quot;20307&quot; value=&quot;619&quot;/&gt;&lt;/object&gt;&lt;object type=&quot;3&quot; unique_id=&quot;240691&quot;&gt;&lt;property id=&quot;20148&quot; value=&quot;5&quot;/&gt;&lt;property id=&quot;20300&quot; value=&quot;Slide 56 - &amp;quot;Test Warm-up&amp;quot;&quot;/&gt;&lt;property id=&quot;20307&quot; value=&quot;620&quot;/&gt;&lt;/object&gt;&lt;object type=&quot;3&quot; unique_id=&quot;240692&quot;&gt;&lt;property id=&quot;20148&quot; value=&quot;5&quot;/&gt;&lt;property id=&quot;20300&quot; value=&quot;Slide 57 - &amp;quot;Start Screen&amp;quot;&quot;/&gt;&lt;property id=&quot;20307&quot; value=&quot;621&quot;/&gt;&lt;/object&gt;&lt;object type=&quot;3&quot; unique_id=&quot;240693&quot;&gt;&lt;property id=&quot;20148&quot; value=&quot;5&quot;/&gt;&lt;property id=&quot;20300&quot; value=&quot;Slide 58 - &amp;quot;Proctor Administration Menu&amp;quot;&quot;/&gt;&lt;property id=&quot;20307&quot; value=&quot;622&quot;/&gt;&lt;/object&gt;&lt;object type=&quot;3&quot; unique_id=&quot;240694&quot;&gt;&lt;property id=&quot;20148&quot; value=&quot;5&quot;/&gt;&lt;property id=&quot;20300&quot; value=&quot;Slide 59&quot;/&gt;&lt;property id=&quot;20307&quot; value=&quot;623&quot;/&gt;&lt;/object&gt;&lt;object type=&quot;3&quot; unique_id=&quot;240695&quot;&gt;&lt;property id=&quot;20148&quot; value=&quot;5&quot;/&gt;&lt;property id=&quot;20300&quot; value=&quot;Slide 60&quot;/&gt;&lt;property id=&quot;20307&quot; value=&quot;624&quot;/&gt;&lt;/object&gt;&lt;object type=&quot;3&quot; unique_id=&quot;240696&quot;&gt;&lt;property id=&quot;20148&quot; value=&quot;5&quot;/&gt;&lt;property id=&quot;20300&quot; value=&quot;Slide 61&quot;/&gt;&lt;property id=&quot;20307&quot; value=&quot;625&quot;/&gt;&lt;/object&gt;&lt;object type=&quot;3&quot; unique_id=&quot;240697&quot;&gt;&lt;property id=&quot;20148&quot; value=&quot;5&quot;/&gt;&lt;property id=&quot;20300&quot; value=&quot;Slide 62 - &amp;quot;Accessing MAP&amp;quot;&quot;/&gt;&lt;property id=&quot;20307&quot; value=&quot;626&quot;/&gt;&lt;/object&gt;&lt;object type=&quot;3&quot; unique_id=&quot;240698&quot;&gt;&lt;property id=&quot;20148&quot; value=&quot;5&quot;/&gt;&lt;property id=&quot;20300&quot; value=&quot;Slide 63 - &amp;quot;Class Report&amp;quot;&quot;/&gt;&lt;property id=&quot;20307&quot; value=&quot;627&quot;/&gt;&lt;/object&gt;&lt;object type=&quot;3&quot; unique_id=&quot;240699&quot;&gt;&lt;property id=&quot;20148&quot; value=&quot;5&quot;/&gt;&lt;property id=&quot;20300&quot; value=&quot;Slide 64 - &amp;quot;Class Breakdown by Goal Report&amp;quot;&quot;/&gt;&lt;property id=&quot;20307&quot; value=&quot;628&quot;/&gt;&lt;/object&gt;&lt;object type=&quot;3&quot; unique_id=&quot;240700&quot;&gt;&lt;property id=&quot;20148&quot; value=&quot;5&quot;/&gt;&lt;property id=&quot;20300&quot; value=&quot;Slide 65 - &amp;quot;Class Breakdown by Projected Proficiency Report&amp;quot;&quot;/&gt;&lt;property id=&quot;20307&quot; value=&quot;629&quot;/&gt;&lt;/object&gt;&lt;object type=&quot;3&quot; unique_id=&quot;240701&quot;&gt;&lt;property id=&quot;20148&quot; value=&quot;5&quot;/&gt;&lt;property id=&quot;20300&quot; value=&quot;Slide 66 - &amp;quot;Student Profile Report&amp;quot;&quot;/&gt;&lt;property id=&quot;20307&quot; value=&quot;630&quot;/&gt;&lt;/object&gt;&lt;object type=&quot;3&quot; unique_id=&quot;240702&quot;&gt;&lt;property id=&quot;20148&quot; value=&quot;5&quot;/&gt;&lt;property id=&quot;20300&quot; value=&quot;Slide 67 - &amp;quot;MAP Growth K–2 Screening Class Report&amp;quot;&quot;/&gt;&lt;property id=&quot;20307&quot; value=&quot;631&quot;/&gt;&lt;/object&gt;&lt;object type=&quot;3&quot; unique_id=&quot;240703&quot;&gt;&lt;property id=&quot;20148&quot; value=&quot;5&quot;/&gt;&lt;property id=&quot;20300&quot; value=&quot;Slide 68 - &amp;quot;MAP Growth K–2 Sub-Skill Performance Report&amp;quot;&quot;/&gt;&lt;property id=&quot;20307&quot; value=&quot;632&quot;/&gt;&lt;/object&gt;&lt;object type=&quot;3&quot; unique_id=&quot;240705&quot;&gt;&lt;property id=&quot;20148&quot; value=&quot;5&quot;/&gt;&lt;property id=&quot;20300&quot; value=&quot;Slide 69 - &amp;quot;Learning Continuum&amp;quot;&quot;/&gt;&lt;property id=&quot;20307&quot; value=&quot;634&quot;/&gt;&lt;/object&gt;&lt;object type=&quot;3&quot; unique_id=&quot;241732&quot;&gt;&lt;property id=&quot;20148&quot; value=&quot;5&quot;/&gt;&lt;property id=&quot;20300&quot; value=&quot;Slide 53&quot;/&gt;&lt;property id=&quot;20307&quot; value=&quot;635&quot;/&gt;&lt;/object&gt;&lt;object type=&quot;3&quot; unique_id=&quot;242424&quot;&gt;&lt;property id=&quot;20148&quot; value=&quot;5&quot;/&gt;&lt;property id=&quot;20300&quot; value=&quot;Slide 25&quot;/&gt;&lt;property id=&quot;20307&quot; value=&quot;636&quot;/&gt;&lt;/object&gt;&lt;object type=&quot;3&quot; unique_id=&quot;242844&quot;&gt;&lt;property id=&quot;20148&quot; value=&quot;5&quot;/&gt;&lt;property id=&quot;20300&quot; value=&quot;Slide 51 - &amp;quot;MAP Skills&amp;quot;&quot;/&gt;&lt;property id=&quot;20307&quot; value=&quot;637&quot;/&gt;&lt;/object&gt;&lt;object type=&quot;3&quot; unique_id=&quot;255295&quot;&gt;&lt;property id=&quot;20148&quot; value=&quot;5&quot;/&gt;&lt;property id=&quot;20300&quot; value=&quot;Slide 10 - &amp;quot;Setting Up for Testing&amp;quot;&quot;/&gt;&lt;property id=&quot;20307&quot; value=&quot;638&quot;/&gt;&lt;/object&gt;&lt;/object&gt;&lt;object type=&quot;8&quot; unique_id=&quot;131770&quot;&gt;&lt;/object&gt;&lt;/object&gt;&lt;/database&gt;"/>
  <p:tag name="SECTOMILLISECCONVERTED" val="1"/>
</p:tagLst>
</file>

<file path=ppt/theme/theme1.xml><?xml version="1.0" encoding="utf-8"?>
<a:theme xmlns:a="http://schemas.openxmlformats.org/drawingml/2006/main" name="white master">
  <a:themeElements>
    <a:clrScheme name="Custom 10">
      <a:dk1>
        <a:srgbClr val="414142"/>
      </a:dk1>
      <a:lt1>
        <a:srgbClr val="FFFFFF"/>
      </a:lt1>
      <a:dk2>
        <a:srgbClr val="414142"/>
      </a:dk2>
      <a:lt2>
        <a:srgbClr val="FFFFFF"/>
      </a:lt2>
      <a:accent1>
        <a:srgbClr val="FFC20E"/>
      </a:accent1>
      <a:accent2>
        <a:srgbClr val="B2CE3C"/>
      </a:accent2>
      <a:accent3>
        <a:srgbClr val="27A5B5"/>
      </a:accent3>
      <a:accent4>
        <a:srgbClr val="2397D9"/>
      </a:accent4>
      <a:accent5>
        <a:srgbClr val="A02063"/>
      </a:accent5>
      <a:accent6>
        <a:srgbClr val="F15A2C"/>
      </a:accent6>
      <a:hlink>
        <a:srgbClr val="156093"/>
      </a:hlink>
      <a:folHlink>
        <a:srgbClr val="414142"/>
      </a:folHlink>
    </a:clrScheme>
    <a:fontScheme name="NWEA">
      <a:majorFont>
        <a:latin typeface="Arial Bold"/>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smtClean="0"/>
        </a:defPPr>
      </a:lstStyle>
      <a:style>
        <a:lnRef idx="0">
          <a:scrgbClr r="0" g="0" b="0"/>
        </a:lnRef>
        <a:fillRef idx="0">
          <a:scrgbClr r="0" g="0" b="0"/>
        </a:fillRef>
        <a:effectRef idx="0">
          <a:scrgbClr r="0" g="0" b="0"/>
        </a:effectRef>
        <a:fontRef idx="minor">
          <a:schemeClr val="lt1"/>
        </a:fontRef>
      </a:style>
    </a:spDef>
  </a:objectDefaults>
  <a:extraClrSchemeLst/>
  <a:extLst>
    <a:ext uri="{05A4C25C-085E-4340-85A3-A5531E510DB2}">
      <thm15:themeFamily xmlns:thm15="http://schemas.microsoft.com/office/thememl/2012/main" name="e3_NWEA-TemplateA_Draft4" id="{840F965A-3779-2D43-80E8-6200798E637A}" vid="{ED49B685-10E0-EE49-91B0-6506D89F3228}"/>
    </a:ext>
  </a:extLst>
</a:theme>
</file>

<file path=ppt/theme/theme2.xml><?xml version="1.0" encoding="utf-8"?>
<a:theme xmlns:a="http://schemas.openxmlformats.org/drawingml/2006/main" name="light gray master">
  <a:themeElements>
    <a:clrScheme name="Custom 11">
      <a:dk1>
        <a:srgbClr val="414142"/>
      </a:dk1>
      <a:lt1>
        <a:srgbClr val="FFFFFF"/>
      </a:lt1>
      <a:dk2>
        <a:srgbClr val="414142"/>
      </a:dk2>
      <a:lt2>
        <a:srgbClr val="FFFFFF"/>
      </a:lt2>
      <a:accent1>
        <a:srgbClr val="FFC20E"/>
      </a:accent1>
      <a:accent2>
        <a:srgbClr val="B2CE3C"/>
      </a:accent2>
      <a:accent3>
        <a:srgbClr val="27A5B5"/>
      </a:accent3>
      <a:accent4>
        <a:srgbClr val="2397D9"/>
      </a:accent4>
      <a:accent5>
        <a:srgbClr val="A02063"/>
      </a:accent5>
      <a:accent6>
        <a:srgbClr val="F15A2C"/>
      </a:accent6>
      <a:hlink>
        <a:srgbClr val="156093"/>
      </a:hlink>
      <a:folHlink>
        <a:srgbClr val="343434"/>
      </a:folHlink>
    </a:clrScheme>
    <a:fontScheme name="NWEA">
      <a:majorFont>
        <a:latin typeface="Arial Bold"/>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smtClean="0"/>
        </a:defPPr>
      </a:lstStyle>
      <a:style>
        <a:lnRef idx="0">
          <a:scrgbClr r="0" g="0" b="0"/>
        </a:lnRef>
        <a:fillRef idx="0">
          <a:scrgbClr r="0" g="0" b="0"/>
        </a:fillRef>
        <a:effectRef idx="0">
          <a:scrgbClr r="0" g="0" b="0"/>
        </a:effectRef>
        <a:fontRef idx="minor">
          <a:schemeClr val="lt1"/>
        </a:fontRef>
      </a:style>
    </a:spDef>
  </a:objectDefaults>
  <a:extraClrSchemeLst/>
  <a:extLst>
    <a:ext uri="{05A4C25C-085E-4340-85A3-A5531E510DB2}">
      <thm15:themeFamily xmlns:thm15="http://schemas.microsoft.com/office/thememl/2012/main" name="e3_NWEA-TemplateA_Draft4" id="{840F965A-3779-2D43-80E8-6200798E637A}" vid="{3D427EEE-0BD6-DC40-80A1-B1728E81C57B}"/>
    </a:ext>
  </a:extLst>
</a:theme>
</file>

<file path=ppt/theme/theme3.xml><?xml version="1.0" encoding="utf-8"?>
<a:theme xmlns:a="http://schemas.openxmlformats.org/drawingml/2006/main" name="charcoal master">
  <a:themeElements>
    <a:clrScheme name="NWEA">
      <a:dk1>
        <a:srgbClr val="414142"/>
      </a:dk1>
      <a:lt1>
        <a:srgbClr val="FFFFFF"/>
      </a:lt1>
      <a:dk2>
        <a:srgbClr val="414142"/>
      </a:dk2>
      <a:lt2>
        <a:srgbClr val="FFFFFF"/>
      </a:lt2>
      <a:accent1>
        <a:srgbClr val="FFC20E"/>
      </a:accent1>
      <a:accent2>
        <a:srgbClr val="B2CE3C"/>
      </a:accent2>
      <a:accent3>
        <a:srgbClr val="27A5B5"/>
      </a:accent3>
      <a:accent4>
        <a:srgbClr val="2397D9"/>
      </a:accent4>
      <a:accent5>
        <a:srgbClr val="A02063"/>
      </a:accent5>
      <a:accent6>
        <a:srgbClr val="F15A2C"/>
      </a:accent6>
      <a:hlink>
        <a:srgbClr val="696969"/>
      </a:hlink>
      <a:folHlink>
        <a:srgbClr val="343434"/>
      </a:folHlink>
    </a:clrScheme>
    <a:fontScheme name="NWEA">
      <a:majorFont>
        <a:latin typeface="Arial Bold"/>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smtClean="0"/>
        </a:defPPr>
      </a:lstStyle>
      <a:style>
        <a:lnRef idx="0">
          <a:scrgbClr r="0" g="0" b="0"/>
        </a:lnRef>
        <a:fillRef idx="0">
          <a:scrgbClr r="0" g="0" b="0"/>
        </a:fillRef>
        <a:effectRef idx="0">
          <a:scrgbClr r="0" g="0" b="0"/>
        </a:effectRef>
        <a:fontRef idx="minor">
          <a:schemeClr val="lt1"/>
        </a:fontRef>
      </a:style>
    </a:spDef>
  </a:objectDefaults>
  <a:extraClrSchemeLst/>
  <a:extLst>
    <a:ext uri="{05A4C25C-085E-4340-85A3-A5531E510DB2}">
      <thm15:themeFamily xmlns:thm15="http://schemas.microsoft.com/office/thememl/2012/main" name="e3_NWEA-TemplateA_Draft4" id="{840F965A-3779-2D43-80E8-6200798E637A}" vid="{2C763A2E-514F-024B-9F1E-3EAEEC5FFB9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lanning_x0020_Call_x0020_Doc_x0020__x002d__x0020_edited_x0020_by_x0020_cmh xmlns="c0b16c42-6aaf-447a-9479-b729657468e7" xsi:nil="true"/>
    <_dlc_DocId xmlns="65f1e35b-fefa-4634-98a4-d1c331cd001e">7SQZ636N2AF5-1283602099-441</_dlc_DocId>
    <_dlc_DocIdUrl xmlns="65f1e35b-fefa-4634-98a4-d1c331cd001e">
      <Url>https://nwea.sharepoint.com/teams/workspaces/pd/_layouts/15/DocIdRedir.aspx?ID=7SQZ636N2AF5-1283602099-441</Url>
      <Description>7SQZ636N2AF5-1283602099-441</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2C646B06A8D254ABA27E6FB78496AE7" ma:contentTypeVersion="7" ma:contentTypeDescription="Create a new document." ma:contentTypeScope="" ma:versionID="231cfe394852a42cb3c8a034aca9b6f4">
  <xsd:schema xmlns:xsd="http://www.w3.org/2001/XMLSchema" xmlns:xs="http://www.w3.org/2001/XMLSchema" xmlns:p="http://schemas.microsoft.com/office/2006/metadata/properties" xmlns:ns2="65f1e35b-fefa-4634-98a4-d1c331cd001e" xmlns:ns3="84727bdd-d946-4dce-ba7c-17c58eff2e55" xmlns:ns4="c0b16c42-6aaf-447a-9479-b729657468e7" targetNamespace="http://schemas.microsoft.com/office/2006/metadata/properties" ma:root="true" ma:fieldsID="7f37a7b3949b80c78f5755693998b171" ns2:_="" ns3:_="" ns4:_="">
    <xsd:import namespace="65f1e35b-fefa-4634-98a4-d1c331cd001e"/>
    <xsd:import namespace="84727bdd-d946-4dce-ba7c-17c58eff2e55"/>
    <xsd:import namespace="c0b16c42-6aaf-447a-9479-b729657468e7"/>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element ref="ns3:SharedWithDetails" minOccurs="0"/>
                <xsd:element ref="ns3:LastSharedByUser" minOccurs="0"/>
                <xsd:element ref="ns3:LastSharedByTime" minOccurs="0"/>
                <xsd:element ref="ns4:Planning_x0020_Call_x0020_Doc_x0020__x002d__x0020_edited_x0020_by_x0020_cmh" minOccurs="0"/>
                <xsd:element ref="ns4:MediaServiceMetadata" minOccurs="0"/>
                <xsd:element ref="ns4: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f1e35b-fefa-4634-98a4-d1c331cd001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4727bdd-d946-4dce-ba7c-17c58eff2e55"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element name="LastSharedByUser" ma:index="13" nillable="true" ma:displayName="Last Shared By User" ma:description="" ma:internalName="LastSharedByUser" ma:readOnly="true">
      <xsd:simpleType>
        <xsd:restriction base="dms:Note">
          <xsd:maxLength value="255"/>
        </xsd:restriction>
      </xsd:simpleType>
    </xsd:element>
    <xsd:element name="LastSharedByTime" ma:index="14"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0b16c42-6aaf-447a-9479-b729657468e7" elementFormDefault="qualified">
    <xsd:import namespace="http://schemas.microsoft.com/office/2006/documentManagement/types"/>
    <xsd:import namespace="http://schemas.microsoft.com/office/infopath/2007/PartnerControls"/>
    <xsd:element name="Planning_x0020_Call_x0020_Doc_x0020__x002d__x0020_edited_x0020_by_x0020_cmh" ma:index="15" nillable="true" ma:displayName="Comment" ma:internalName="Planning_x0020_Call_x0020_Doc_x0020__x002d__x0020_edited_x0020_by_x0020_cmh">
      <xsd:simpleType>
        <xsd:restriction base="dms:Note">
          <xsd:maxLength value="255"/>
        </xsd:restriction>
      </xsd:simple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487EE67B-CFEE-48DF-ACCC-B7F240ED92DE}">
  <ds:schemaRefs>
    <ds:schemaRef ds:uri="http://schemas.microsoft.com/office/infopath/2007/PartnerControls"/>
    <ds:schemaRef ds:uri="http://purl.org/dc/elements/1.1/"/>
    <ds:schemaRef ds:uri="http://schemas.microsoft.com/office/2006/metadata/properties"/>
    <ds:schemaRef ds:uri="65f1e35b-fefa-4634-98a4-d1c331cd001e"/>
    <ds:schemaRef ds:uri="c0b16c42-6aaf-447a-9479-b729657468e7"/>
    <ds:schemaRef ds:uri="http://purl.org/dc/terms/"/>
    <ds:schemaRef ds:uri="http://schemas.openxmlformats.org/package/2006/metadata/core-properties"/>
    <ds:schemaRef ds:uri="http://schemas.microsoft.com/office/2006/documentManagement/types"/>
    <ds:schemaRef ds:uri="84727bdd-d946-4dce-ba7c-17c58eff2e55"/>
    <ds:schemaRef ds:uri="http://www.w3.org/XML/1998/namespace"/>
    <ds:schemaRef ds:uri="http://purl.org/dc/dcmitype/"/>
  </ds:schemaRefs>
</ds:datastoreItem>
</file>

<file path=customXml/itemProps2.xml><?xml version="1.0" encoding="utf-8"?>
<ds:datastoreItem xmlns:ds="http://schemas.openxmlformats.org/officeDocument/2006/customXml" ds:itemID="{A9E7D811-74DB-4296-BE6A-5DE62FBA4DC8}">
  <ds:schemaRefs>
    <ds:schemaRef ds:uri="http://schemas.microsoft.com/sharepoint/v3/contenttype/forms"/>
  </ds:schemaRefs>
</ds:datastoreItem>
</file>

<file path=customXml/itemProps3.xml><?xml version="1.0" encoding="utf-8"?>
<ds:datastoreItem xmlns:ds="http://schemas.openxmlformats.org/officeDocument/2006/customXml" ds:itemID="{A6E9C7D3-0621-40A5-887B-06D3A92260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f1e35b-fefa-4634-98a4-d1c331cd001e"/>
    <ds:schemaRef ds:uri="84727bdd-d946-4dce-ba7c-17c58eff2e55"/>
    <ds:schemaRef ds:uri="c0b16c42-6aaf-447a-9479-b729657468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9A1882CD-DFAE-4C5F-BAD4-31D8B524854F}">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28282</TotalTime>
  <Words>3535</Words>
  <Application>Microsoft Office PowerPoint</Application>
  <PresentationFormat>Widescreen</PresentationFormat>
  <Paragraphs>724</Paragraphs>
  <Slides>93</Slides>
  <Notes>45</Notes>
  <HiddenSlides>14</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93</vt:i4>
      </vt:variant>
    </vt:vector>
  </HeadingPairs>
  <TitlesOfParts>
    <vt:vector size="108" baseType="lpstr">
      <vt:lpstr>.AppleSystemUIFont</vt:lpstr>
      <vt:lpstr>Arial</vt:lpstr>
      <vt:lpstr>Arial Black</vt:lpstr>
      <vt:lpstr>Arial Bold</vt:lpstr>
      <vt:lpstr>Calibri</vt:lpstr>
      <vt:lpstr>Cambria</vt:lpstr>
      <vt:lpstr>Georgia</vt:lpstr>
      <vt:lpstr>HiraginoSans-W3</vt:lpstr>
      <vt:lpstr>Monaco</vt:lpstr>
      <vt:lpstr>Symbol</vt:lpstr>
      <vt:lpstr>Times New Roman</vt:lpstr>
      <vt:lpstr>Wingdings</vt:lpstr>
      <vt:lpstr>white master</vt:lpstr>
      <vt:lpstr>light gray master</vt:lpstr>
      <vt:lpstr>charcoal master</vt:lpstr>
      <vt:lpstr>As you arrive . . .</vt:lpstr>
      <vt:lpstr>PowerPoint Presentation</vt:lpstr>
      <vt:lpstr>PowerPoint Presentation</vt:lpstr>
      <vt:lpstr>PowerPoint Presentation</vt:lpstr>
      <vt:lpstr>Intended Accomplishments</vt:lpstr>
      <vt:lpstr>Getting Started</vt:lpstr>
      <vt:lpstr>PowerPoint Presentation</vt:lpstr>
      <vt:lpstr>Working Together </vt:lpstr>
      <vt:lpstr>PowerPoint Presentation</vt:lpstr>
      <vt:lpstr>What characteristics are important in assessments?  </vt:lpstr>
      <vt:lpstr>What assessments do you use in your school? </vt:lpstr>
      <vt:lpstr>Three categories of Assessments </vt:lpstr>
      <vt:lpstr>MAP Growth Assessments</vt:lpstr>
      <vt:lpstr>Features of MAP Growth</vt:lpstr>
      <vt:lpstr>MAP Growth Characteristics</vt:lpstr>
      <vt:lpstr>MAP In KPBSD</vt:lpstr>
      <vt:lpstr>Hands-on Practice and Preparing Students</vt:lpstr>
      <vt:lpstr>Jump Right In-Practice Test</vt:lpstr>
      <vt:lpstr>PowerPoint Presentation</vt:lpstr>
      <vt:lpstr>Review and Discuss your testing experience </vt:lpstr>
      <vt:lpstr>Making Connections-Building Background Knowledge</vt:lpstr>
      <vt:lpstr>Build Your Elevator Speech</vt:lpstr>
      <vt:lpstr>PowerPoint Presentation</vt:lpstr>
      <vt:lpstr>Testing Sessions</vt:lpstr>
      <vt:lpstr>School Level Team – Practice </vt:lpstr>
      <vt:lpstr>The Proctor Experience-Videos (what you will do to train staff at your school)</vt:lpstr>
      <vt:lpstr>Proctor Experience-You Do</vt:lpstr>
      <vt:lpstr>The Proctor Experience-Model </vt:lpstr>
      <vt:lpstr>Test Session Activities</vt:lpstr>
      <vt:lpstr>Best Practices and Troubleshooting</vt:lpstr>
      <vt:lpstr>Review and Discuss</vt:lpstr>
      <vt:lpstr>Build Your Elevator Speech</vt:lpstr>
      <vt:lpstr>Lunch 12-1</vt:lpstr>
      <vt:lpstr>Welcome Back</vt:lpstr>
      <vt:lpstr>Best Practices and Troubleshooting</vt:lpstr>
      <vt:lpstr>Key Teacher Roles: Before Testing</vt:lpstr>
      <vt:lpstr>Considerations for How to Say It</vt:lpstr>
      <vt:lpstr>Reflect and Plan</vt:lpstr>
      <vt:lpstr>Build Your Elevator Speech</vt:lpstr>
      <vt:lpstr>PowerPoint Presentation</vt:lpstr>
      <vt:lpstr>Using Data from MAP Growth Assessments</vt:lpstr>
      <vt:lpstr>PowerPoint Presentation</vt:lpstr>
      <vt:lpstr>Explore MAP Growth Resources</vt:lpstr>
      <vt:lpstr>Option 2 - Guided Tour Through Reports</vt:lpstr>
      <vt:lpstr>PowerPoint Presentation</vt:lpstr>
      <vt:lpstr>Put finishing touches on your Elevator Speech</vt:lpstr>
      <vt:lpstr>Leadership Team Roles and Responsibilities</vt:lpstr>
      <vt:lpstr>Review and Discuss</vt:lpstr>
      <vt:lpstr>Reflect and Plan</vt:lpstr>
      <vt:lpstr>PowerPoint Presentation</vt:lpstr>
      <vt:lpstr>PowerPoint Presentation</vt:lpstr>
      <vt:lpstr>Keep Learning</vt:lpstr>
      <vt:lpstr>Keep Connecting</vt:lpstr>
      <vt:lpstr>PowerPoint Presentation</vt:lpstr>
      <vt:lpstr>PowerPoint Presentation</vt:lpstr>
      <vt:lpstr>The MAP Growth Adaptive Assessment</vt:lpstr>
      <vt:lpstr>The MAP Growth Adaptive Assessment</vt:lpstr>
      <vt:lpstr>Normative Data: Bringing Context  to the Data</vt:lpstr>
      <vt:lpstr>NWEA Research</vt:lpstr>
      <vt:lpstr>RIT Score</vt:lpstr>
      <vt:lpstr>Rasch unIT (RIT) Scale</vt:lpstr>
      <vt:lpstr>Measuring Growth</vt:lpstr>
      <vt:lpstr>2015 Student Growth Norms </vt:lpstr>
      <vt:lpstr>Instructional Level vs. Mastery</vt:lpstr>
      <vt:lpstr>Learning Continuum Test View</vt:lpstr>
      <vt:lpstr>Learning Continuum Class View</vt:lpstr>
      <vt:lpstr>PowerPoint Presentation</vt:lpstr>
      <vt:lpstr>Using Data from MAP Growth Assessments</vt:lpstr>
      <vt:lpstr>Explore MAP Growth Resources</vt:lpstr>
      <vt:lpstr>Option 2 - Guided Tour Through Reports</vt:lpstr>
      <vt:lpstr>PowerPoint Presentation</vt:lpstr>
      <vt:lpstr>Explore the Class Report </vt:lpstr>
      <vt:lpstr>PowerPoint Presentation</vt:lpstr>
      <vt:lpstr>PowerPoint Presentation</vt:lpstr>
      <vt:lpstr>PowerPoint Presentation</vt:lpstr>
      <vt:lpstr>Key Ideas and Possible Uses</vt:lpstr>
      <vt:lpstr>PowerPoint Presentation</vt:lpstr>
      <vt:lpstr>Explore the Class Breakdown by RIT and by        Goal Reports</vt:lpstr>
      <vt:lpstr>PowerPoint Presentation</vt:lpstr>
      <vt:lpstr>PowerPoint Presentation</vt:lpstr>
      <vt:lpstr>Key Ideas and Possible Uses</vt:lpstr>
      <vt:lpstr>Student Data to Learning Statements</vt:lpstr>
      <vt:lpstr>Explore the Learning Continuum</vt:lpstr>
      <vt:lpstr>PowerPoint Presentation</vt:lpstr>
      <vt:lpstr>PowerPoint Presentation</vt:lpstr>
      <vt:lpstr>PowerPoint Presentation</vt:lpstr>
      <vt:lpstr>PowerPoint Presentation</vt:lpstr>
      <vt:lpstr>PowerPoint Presentation</vt:lpstr>
      <vt:lpstr>Key Ideas and Possible Uses</vt:lpstr>
      <vt:lpstr>Explore the Student Profile Report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 you arrive . . .</dc:title>
  <dc:creator>Tami Hunter</dc:creator>
  <cp:lastModifiedBy>Trish Tracy</cp:lastModifiedBy>
  <cp:revision>108</cp:revision>
  <cp:lastPrinted>2018-05-25T19:01:52Z</cp:lastPrinted>
  <dcterms:modified xsi:type="dcterms:W3CDTF">2019-05-31T14:47:08Z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0x01010002C646B06A8D254ABA27E6FB78496AE7</vt:lpwstr>
  </property>
  <property fmtid="{D5CDD505-2E9C-101B-9397-08002B2CF9AE}" pid="3" name="Audience - Publishing">
    <vt:lpwstr>263;#Professional Development Design|4025fcc2-e45e-4103-b979-974c0486a6f5</vt:lpwstr>
  </property>
  <property fmtid="{D5CDD505-2E9C-101B-9397-08002B2CF9AE}" pid="4" name="TaxKeyword">
    <vt:lpwstr/>
  </property>
  <property fmtid="{D5CDD505-2E9C-101B-9397-08002B2CF9AE}" pid="5" name="Product (NWEA &amp; Competitor)">
    <vt:lpwstr/>
  </property>
  <property fmtid="{D5CDD505-2E9C-101B-9397-08002B2CF9AE}" pid="6" name="Responsible Team">
    <vt:lpwstr>257;#Professional Development Design|4025fcc2-e45e-4103-b979-974c0486a6f5</vt:lpwstr>
  </property>
  <property fmtid="{D5CDD505-2E9C-101B-9397-08002B2CF9AE}" pid="7" name="Calendar1">
    <vt:lpwstr/>
  </property>
  <property fmtid="{D5CDD505-2E9C-101B-9397-08002B2CF9AE}" pid="8" name="ADDIE Phase0">
    <vt:lpwstr>17;#2 Design|5c13863c-cf30-4f99-93b9-954b6b50cd2b</vt:lpwstr>
  </property>
  <property fmtid="{D5CDD505-2E9C-101B-9397-08002B2CF9AE}" pid="9" name="Project - C&amp;I">
    <vt:lpwstr>194;#MFS Revisions: Digital Conversion|7b14604a-c98c-4e5f-974b-1e34f7a514f6</vt:lpwstr>
  </property>
  <property fmtid="{D5CDD505-2E9C-101B-9397-08002B2CF9AE}" pid="10" name="IsMyDocuments">
    <vt:bool>true</vt:bool>
  </property>
  <property fmtid="{D5CDD505-2E9C-101B-9397-08002B2CF9AE}" pid="11" name="_dlc_DocIdItemGuid">
    <vt:lpwstr>b3a0bd11-426a-4688-b7bb-140dbbfc0e76</vt:lpwstr>
  </property>
</Properties>
</file>