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82296"/>
            <a:ext cx="8915399" cy="226278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Ecology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2345077"/>
            <a:ext cx="8915398" cy="4074011"/>
          </a:xfrm>
        </p:spPr>
        <p:txBody>
          <a:bodyPr>
            <a:noAutofit/>
          </a:bodyPr>
          <a:lstStyle/>
          <a:p>
            <a:r>
              <a:rPr lang="en-US" sz="4000" smtClean="0"/>
              <a:t>Study of </a:t>
            </a:r>
            <a:r>
              <a:rPr lang="en-US" sz="4000" dirty="0" smtClean="0"/>
              <a:t>how living things interact with their environment</a:t>
            </a:r>
          </a:p>
          <a:p>
            <a:endParaRPr lang="en-US" sz="4000" dirty="0"/>
          </a:p>
          <a:p>
            <a:r>
              <a:rPr lang="en-US" sz="4000" dirty="0" smtClean="0"/>
              <a:t>Objective: Students will be able to explain how biotic and abiotic factors influence an ecosystem.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69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 root </a:t>
            </a:r>
            <a:r>
              <a:rPr lang="en-US" smtClean="0"/>
              <a:t>= </a:t>
            </a:r>
            <a:r>
              <a:rPr lang="en-US" smtClean="0"/>
              <a:t>Eco</a:t>
            </a:r>
            <a:r>
              <a:rPr lang="en-US" smtClean="0"/>
              <a:t> </a:t>
            </a:r>
            <a:r>
              <a:rPr lang="en-US" dirty="0" smtClean="0"/>
              <a:t>=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Ecology is the study of nature’s houses and the animals that live in them!</a:t>
            </a:r>
          </a:p>
          <a:p>
            <a:r>
              <a:rPr lang="en-US" sz="2800" dirty="0" smtClean="0"/>
              <a:t>The thin surface layer of the earth that “houses” all living things is called the 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Biosphere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Ecologists study </a:t>
            </a:r>
            <a:r>
              <a:rPr lang="en-US" sz="2800" u="sng" dirty="0" smtClean="0"/>
              <a:t>interactions</a:t>
            </a:r>
            <a:r>
              <a:rPr lang="en-US" sz="2800" dirty="0" smtClean="0"/>
              <a:t> </a:t>
            </a:r>
            <a:r>
              <a:rPr lang="en-US" sz="2800" i="1" dirty="0" smtClean="0"/>
              <a:t>among</a:t>
            </a:r>
            <a:r>
              <a:rPr lang="en-US" sz="2800" dirty="0" smtClean="0"/>
              <a:t> </a:t>
            </a:r>
            <a:r>
              <a:rPr lang="en-US" sz="2800" i="1" dirty="0" smtClean="0"/>
              <a:t>organisms </a:t>
            </a:r>
            <a:r>
              <a:rPr lang="en-US" sz="2800" dirty="0" smtClean="0"/>
              <a:t>and </a:t>
            </a:r>
            <a:r>
              <a:rPr lang="en-US" sz="2800" i="1" dirty="0" smtClean="0"/>
              <a:t>between organisms and their environments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37708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Biotic Factors: any living thing in the environment that could affect an organism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Abiotic Factor: non-living parts of the environment that can affect an organism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i="1" dirty="0" smtClean="0"/>
              <a:t>Think ~ Pair ~ Share </a:t>
            </a:r>
            <a:endParaRPr lang="en-US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1679219" y="507599"/>
            <a:ext cx="10022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Factors that affect organisms:</a:t>
            </a:r>
            <a:endParaRPr lang="en-US" sz="5400" b="1" i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63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322186" y="75705"/>
            <a:ext cx="7562088" cy="6729984"/>
            <a:chOff x="2496312" y="27432"/>
            <a:chExt cx="7562088" cy="6729984"/>
          </a:xfrm>
        </p:grpSpPr>
        <p:sp>
          <p:nvSpPr>
            <p:cNvPr id="9" name="Oval 8"/>
            <p:cNvSpPr/>
            <p:nvPr/>
          </p:nvSpPr>
          <p:spPr>
            <a:xfrm>
              <a:off x="2496312" y="27432"/>
              <a:ext cx="7562088" cy="6729984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66835" y="149870"/>
              <a:ext cx="191751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biosphere</a:t>
              </a:r>
              <a:endPara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77731" y="785157"/>
            <a:ext cx="5861304" cy="5212080"/>
            <a:chOff x="3328416" y="795528"/>
            <a:chExt cx="5861304" cy="5212080"/>
          </a:xfrm>
        </p:grpSpPr>
        <p:sp>
          <p:nvSpPr>
            <p:cNvPr id="8" name="Oval 7"/>
            <p:cNvSpPr/>
            <p:nvPr/>
          </p:nvSpPr>
          <p:spPr>
            <a:xfrm>
              <a:off x="3328416" y="795528"/>
              <a:ext cx="5861304" cy="521208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18598" y="826633"/>
              <a:ext cx="130837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biome</a:t>
              </a:r>
              <a:endPara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98053" y="1352085"/>
            <a:ext cx="4306824" cy="4078224"/>
            <a:chOff x="4123944" y="1362456"/>
            <a:chExt cx="4306824" cy="4078224"/>
          </a:xfrm>
        </p:grpSpPr>
        <p:sp>
          <p:nvSpPr>
            <p:cNvPr id="7" name="Oval 6"/>
            <p:cNvSpPr/>
            <p:nvPr/>
          </p:nvSpPr>
          <p:spPr>
            <a:xfrm>
              <a:off x="4123944" y="1362456"/>
              <a:ext cx="4306824" cy="4078224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66835" y="1438055"/>
              <a:ext cx="17844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ecosystem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06129" y="1905297"/>
            <a:ext cx="3090672" cy="2971800"/>
            <a:chOff x="1055759" y="2059846"/>
            <a:chExt cx="3090672" cy="2971800"/>
          </a:xfrm>
        </p:grpSpPr>
        <p:sp>
          <p:nvSpPr>
            <p:cNvPr id="6" name="Oval 5"/>
            <p:cNvSpPr/>
            <p:nvPr/>
          </p:nvSpPr>
          <p:spPr>
            <a:xfrm>
              <a:off x="1055759" y="2059846"/>
              <a:ext cx="3090672" cy="2971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33851" y="2128319"/>
              <a:ext cx="186781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community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33369" y="2411997"/>
            <a:ext cx="2636192" cy="2057400"/>
            <a:chOff x="4954688" y="2359152"/>
            <a:chExt cx="2636192" cy="2057400"/>
          </a:xfrm>
        </p:grpSpPr>
        <p:sp>
          <p:nvSpPr>
            <p:cNvPr id="5" name="Oval 4"/>
            <p:cNvSpPr/>
            <p:nvPr/>
          </p:nvSpPr>
          <p:spPr>
            <a:xfrm>
              <a:off x="5184648" y="2359152"/>
              <a:ext cx="2185416" cy="2057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4688" y="2542139"/>
              <a:ext cx="263619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population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96665" y="3056649"/>
            <a:ext cx="1109599" cy="946404"/>
            <a:chOff x="5678686" y="2898648"/>
            <a:chExt cx="1109599" cy="946404"/>
          </a:xfrm>
        </p:grpSpPr>
        <p:sp>
          <p:nvSpPr>
            <p:cNvPr id="4" name="Oval 3"/>
            <p:cNvSpPr/>
            <p:nvPr/>
          </p:nvSpPr>
          <p:spPr>
            <a:xfrm>
              <a:off x="5696974" y="2898648"/>
              <a:ext cx="1033010" cy="9464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78686" y="3142077"/>
              <a:ext cx="110959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species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030968" y="283464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Pg. 64-65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121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608" y="676656"/>
            <a:ext cx="7414260" cy="55606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" y="676656"/>
            <a:ext cx="1929384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Abiotic </a:t>
            </a:r>
            <a:r>
              <a:rPr lang="en-US" b="1" dirty="0" smtClean="0"/>
              <a:t>Factors</a:t>
            </a:r>
          </a:p>
          <a:p>
            <a:r>
              <a:rPr lang="en-US" b="1" dirty="0" smtClean="0"/>
              <a:t>*1</a:t>
            </a:r>
            <a:endParaRPr lang="en-US" b="1" dirty="0" smtClean="0"/>
          </a:p>
          <a:p>
            <a:r>
              <a:rPr lang="en-US" b="1" dirty="0" smtClean="0"/>
              <a:t>*2</a:t>
            </a:r>
            <a:endParaRPr lang="en-US" b="1" dirty="0" smtClean="0"/>
          </a:p>
          <a:p>
            <a:r>
              <a:rPr lang="en-US" b="1" dirty="0" smtClean="0"/>
              <a:t>*3</a:t>
            </a:r>
            <a:endParaRPr lang="en-US" b="1" dirty="0" smtClean="0"/>
          </a:p>
          <a:p>
            <a:r>
              <a:rPr lang="en-US" b="1" dirty="0" smtClean="0"/>
              <a:t>*4</a:t>
            </a:r>
            <a:endParaRPr lang="en-US" b="1" dirty="0" smtClean="0"/>
          </a:p>
          <a:p>
            <a:r>
              <a:rPr lang="en-US" b="1" dirty="0" smtClean="0"/>
              <a:t>*5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9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136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Ecology</vt:lpstr>
      <vt:lpstr>Ecology root = Eco = house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Misty Herlehy</dc:creator>
  <cp:lastModifiedBy>Misty Herlehy</cp:lastModifiedBy>
  <cp:revision>19</cp:revision>
  <dcterms:created xsi:type="dcterms:W3CDTF">2017-09-18T19:20:06Z</dcterms:created>
  <dcterms:modified xsi:type="dcterms:W3CDTF">2017-10-05T01:10:16Z</dcterms:modified>
</cp:coreProperties>
</file>