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sldIdLst>
    <p:sldId id="257" r:id="rId3"/>
    <p:sldId id="262" r:id="rId4"/>
    <p:sldId id="259" r:id="rId5"/>
    <p:sldId id="263" r:id="rId6"/>
    <p:sldId id="260" r:id="rId7"/>
    <p:sldId id="266" r:id="rId8"/>
    <p:sldId id="264" r:id="rId9"/>
    <p:sldId id="271" r:id="rId10"/>
    <p:sldId id="265" r:id="rId11"/>
    <p:sldId id="267" r:id="rId12"/>
    <p:sldId id="268" r:id="rId13"/>
    <p:sldId id="269" r:id="rId14"/>
    <p:sldId id="270" r:id="rId15"/>
    <p:sldId id="273" r:id="rId16"/>
    <p:sldId id="261" r:id="rId17"/>
    <p:sldId id="272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0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1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6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3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3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phrase.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the sparkles as you like.</a:t>
            </a:r>
            <a:endParaRPr lang="en-US" sz="16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Note: This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animation looks best on a dark background.</a:t>
            </a:r>
            <a:endParaRPr lang="en-US" sz="16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3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1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9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DD4EB-E7BD-47EF-A2D1-8F9ACBBA40E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79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28672"/>
            <a:ext cx="10972800" cy="1569660"/>
          </a:xfrm>
          <a:prstGeom prst="rect">
            <a:avLst/>
          </a:prstGeom>
          <a:noFill/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9600" cap="all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Welcome!</a:t>
            </a:r>
            <a:endParaRPr lang="en-US" sz="9600" cap="all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4-Point Star 2"/>
          <p:cNvSpPr/>
          <p:nvPr/>
        </p:nvSpPr>
        <p:spPr>
          <a:xfrm rot="890656">
            <a:off x="3301391" y="2573124"/>
            <a:ext cx="469894" cy="469894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4-Point Star 3"/>
          <p:cNvSpPr/>
          <p:nvPr/>
        </p:nvSpPr>
        <p:spPr>
          <a:xfrm rot="890656">
            <a:off x="6477078" y="2496571"/>
            <a:ext cx="350459" cy="350459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890656">
            <a:off x="7306841" y="3011068"/>
            <a:ext cx="266972" cy="266972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890656">
            <a:off x="4141619" y="3189658"/>
            <a:ext cx="321693" cy="321693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890656">
            <a:off x="5000960" y="2586736"/>
            <a:ext cx="321693" cy="321693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9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8824" y="824754"/>
            <a:ext cx="795169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Building Security</a:t>
            </a:r>
          </a:p>
          <a:p>
            <a:endParaRPr lang="en-US" sz="4800" dirty="0" smtClean="0"/>
          </a:p>
          <a:p>
            <a:r>
              <a:rPr lang="en-US" dirty="0"/>
              <a:t>	</a:t>
            </a:r>
            <a:r>
              <a:rPr lang="en-US" sz="3200" dirty="0" smtClean="0"/>
              <a:t>-Take care of keys – No Students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-Pull door behind you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-Don’t leave students alone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-Cameras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5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071" y="1004047"/>
            <a:ext cx="707315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Internet Policy</a:t>
            </a:r>
          </a:p>
          <a:p>
            <a:pPr lvl="1"/>
            <a:r>
              <a:rPr lang="en-US" sz="4000" dirty="0" smtClean="0"/>
              <a:t>-It’s Permanent</a:t>
            </a:r>
          </a:p>
          <a:p>
            <a:pPr lvl="1"/>
            <a:r>
              <a:rPr lang="en-US" sz="4000" dirty="0" smtClean="0"/>
              <a:t>-Know the Policy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810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2070" y="2348753"/>
            <a:ext cx="7261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FERPA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955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3365" y="2321858"/>
            <a:ext cx="5755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504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45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37" y="338137"/>
            <a:ext cx="6105525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7520" y="995680"/>
            <a:ext cx="73964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Injured on the Job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-Slips/Trips/Falls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-Coaches</a:t>
            </a:r>
          </a:p>
          <a:p>
            <a:endParaRPr lang="en-US" sz="3200" dirty="0"/>
          </a:p>
          <a:p>
            <a:r>
              <a:rPr lang="en-US" sz="3200" dirty="0" smtClean="0"/>
              <a:t>What do I do?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-Contact Glynes For paperwork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-Return to Work Checklist for      	Employees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24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62" y="833437"/>
            <a:ext cx="608647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6047" y="1039906"/>
            <a:ext cx="81937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needs to be handed in before you leave…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Key Form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FERPA Quiz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504 Quiz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KPBSD Safety Orientation (e# and password)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Suicide Prevention (district email and password)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Child Abuse </a:t>
            </a:r>
            <a:r>
              <a:rPr lang="en-US" dirty="0"/>
              <a:t>(district email and password)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Concussion for Coaches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*****Sign off on the </a:t>
            </a:r>
            <a:r>
              <a:rPr lang="en-US" dirty="0" err="1" smtClean="0"/>
              <a:t>inservice</a:t>
            </a:r>
            <a:r>
              <a:rPr lang="en-US" dirty="0" smtClean="0"/>
              <a:t> training roster*****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71487"/>
            <a:ext cx="5943600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200" y="23368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Student Handbook/Planner – No Changes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940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483" y="555812"/>
            <a:ext cx="82475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Duty </a:t>
            </a:r>
            <a:r>
              <a:rPr lang="en-US" sz="4000" smtClean="0"/>
              <a:t>Schedule </a:t>
            </a:r>
            <a:endParaRPr lang="en-US" sz="4000" dirty="0" smtClean="0"/>
          </a:p>
          <a:p>
            <a:r>
              <a:rPr lang="en-US" sz="4000" dirty="0"/>
              <a:t>	</a:t>
            </a:r>
            <a:r>
              <a:rPr lang="en-US" sz="4000" dirty="0" smtClean="0"/>
              <a:t>- Before School – 7:25-7:35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-After School – 2:15-2:25</a:t>
            </a:r>
          </a:p>
          <a:p>
            <a:endParaRPr lang="en-US" sz="4000" dirty="0"/>
          </a:p>
          <a:p>
            <a:r>
              <a:rPr lang="en-US" sz="4000" dirty="0" smtClean="0"/>
              <a:t>	-Mailbox Clips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-Hard Copy of Schedule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-Canvas</a:t>
            </a:r>
          </a:p>
          <a:p>
            <a:endParaRPr lang="en-US" sz="4000" dirty="0"/>
          </a:p>
          <a:p>
            <a:r>
              <a:rPr lang="en-US" sz="4000" dirty="0" smtClean="0"/>
              <a:t>	-Be There!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6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787" y="1282877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Seniors – Graduation/Homecoming Bonfire</a:t>
            </a:r>
          </a:p>
          <a:p>
            <a:r>
              <a:rPr lang="en-US" sz="3200" dirty="0"/>
              <a:t>Juniors – Prom/Homecoming Bonfire</a:t>
            </a:r>
          </a:p>
          <a:p>
            <a:r>
              <a:rPr lang="en-US" sz="3200" dirty="0"/>
              <a:t>Sophomore- Prom Clean-Up/</a:t>
            </a:r>
            <a:r>
              <a:rPr lang="en-US" sz="3200" dirty="0" err="1"/>
              <a:t>PowderPuff</a:t>
            </a:r>
            <a:r>
              <a:rPr lang="en-US" sz="3200" dirty="0"/>
              <a:t> </a:t>
            </a:r>
          </a:p>
          <a:p>
            <a:r>
              <a:rPr lang="en-US" sz="3200" dirty="0"/>
              <a:t>Freshman – Freshman Transition Events/ </a:t>
            </a:r>
            <a:r>
              <a:rPr lang="en-US" sz="3200" dirty="0" err="1"/>
              <a:t>PowderPuff</a:t>
            </a:r>
            <a:endParaRPr lang="en-US" sz="3200" dirty="0"/>
          </a:p>
          <a:p>
            <a:r>
              <a:rPr lang="en-US" sz="3200" dirty="0"/>
              <a:t>MS – Team Building / End of Year Camping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5352" y="188259"/>
            <a:ext cx="7122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Class Sponsors </a:t>
            </a:r>
            <a:r>
              <a:rPr lang="en-US" sz="2000" dirty="0" smtClean="0"/>
              <a:t>(Look on </a:t>
            </a:r>
            <a:r>
              <a:rPr lang="en-US" sz="2000" dirty="0" smtClean="0"/>
              <a:t>Canvas and in packet)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85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902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Holly Boyle, Glynes Gerrior, Nicole Gaunt, Chris Standley, Shane Bostic</a:t>
            </a:r>
          </a:p>
          <a:p>
            <a:r>
              <a:rPr lang="en-US" dirty="0"/>
              <a:t>Meet weekly</a:t>
            </a:r>
          </a:p>
          <a:p>
            <a:r>
              <a:rPr lang="en-US" dirty="0"/>
              <a:t>Attendance</a:t>
            </a:r>
          </a:p>
          <a:p>
            <a:r>
              <a:rPr lang="en-US" dirty="0"/>
              <a:t>Behavior</a:t>
            </a:r>
          </a:p>
          <a:p>
            <a:r>
              <a:rPr lang="en-US" dirty="0"/>
              <a:t>Learning Difficulties</a:t>
            </a:r>
          </a:p>
          <a:p>
            <a:r>
              <a:rPr lang="en-US" dirty="0"/>
              <a:t>Data / Testing</a:t>
            </a:r>
          </a:p>
          <a:p>
            <a:r>
              <a:rPr lang="en-US" dirty="0"/>
              <a:t>Special Programming / Interventions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9646" y="1254170"/>
            <a:ext cx="20771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I-Team</a:t>
            </a:r>
          </a:p>
        </p:txBody>
      </p:sp>
    </p:spTree>
    <p:extLst>
      <p:ext uri="{BB962C8B-B14F-4D97-AF65-F5344CB8AC3E}">
        <p14:creationId xmlns:p14="http://schemas.microsoft.com/office/powerpoint/2010/main" val="41227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82341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I-Team</a:t>
            </a:r>
          </a:p>
          <a:p>
            <a:pPr lvl="1"/>
            <a:r>
              <a:rPr lang="en-US" sz="2000" dirty="0"/>
              <a:t>7 Day Letter</a:t>
            </a:r>
          </a:p>
          <a:p>
            <a:pPr lvl="1"/>
            <a:r>
              <a:rPr lang="en-US" sz="2000" dirty="0"/>
              <a:t>15 Day Meeting</a:t>
            </a:r>
          </a:p>
          <a:p>
            <a:pPr lvl="2"/>
            <a:r>
              <a:rPr lang="en-US" sz="2000" dirty="0"/>
              <a:t>Individual Plan Developed</a:t>
            </a:r>
          </a:p>
          <a:p>
            <a:pPr lvl="2"/>
            <a:r>
              <a:rPr lang="en-US" sz="2000" dirty="0"/>
              <a:t>Make up Hours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r>
              <a:rPr lang="en-US" sz="2000" dirty="0"/>
              <a:t>Results</a:t>
            </a:r>
          </a:p>
          <a:p>
            <a:pPr lvl="3"/>
            <a:r>
              <a:rPr lang="en-US" sz="2000" dirty="0"/>
              <a:t>Overall Attendance rate went up </a:t>
            </a:r>
            <a:endParaRPr lang="en-US" sz="2000" dirty="0" smtClean="0"/>
          </a:p>
          <a:p>
            <a:pPr lvl="3"/>
            <a:endParaRPr lang="en-US" sz="2000" dirty="0"/>
          </a:p>
          <a:p>
            <a:pPr lvl="3"/>
            <a:r>
              <a:rPr lang="en-US" sz="2000" dirty="0"/>
              <a:t>All Seniors who worked with I-team graduated.</a:t>
            </a:r>
          </a:p>
          <a:p>
            <a:pPr lvl="3"/>
            <a:endParaRPr lang="en-US" sz="2000" dirty="0"/>
          </a:p>
          <a:p>
            <a:pPr lvl="3"/>
            <a:r>
              <a:rPr lang="en-US" sz="2000" dirty="0"/>
              <a:t>Middle School Students made up with community service and lunch detention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475980" y="375628"/>
            <a:ext cx="42823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Attendance Policy</a:t>
            </a:r>
          </a:p>
        </p:txBody>
      </p:sp>
    </p:spTree>
    <p:extLst>
      <p:ext uri="{BB962C8B-B14F-4D97-AF65-F5344CB8AC3E}">
        <p14:creationId xmlns:p14="http://schemas.microsoft.com/office/powerpoint/2010/main" val="13582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6049" y="1757082"/>
            <a:ext cx="8265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Volunteer Process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761129" y="3657600"/>
            <a:ext cx="604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-All visitors during the school day</a:t>
            </a:r>
          </a:p>
          <a:p>
            <a:r>
              <a:rPr lang="en-US" dirty="0" smtClean="0"/>
              <a:t>-Go to district Website and click on Volunteer Tab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4259" y="2106706"/>
            <a:ext cx="774550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Facility Use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sz="2800" dirty="0" smtClean="0"/>
              <a:t>Costume Room/Stage Area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-Weight Room/Upper Gym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-Gym/Commons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-Supervise!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-Ask before you bring in an outside group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42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rkleText_16x9.potx" id="{771666D2-6CBA-47B2-A4DE-9266E545B17E}" vid="{D4FBD173-578B-4CAD-8C1F-42DB78090B0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C3BCC1-5A1B-4CD5-ADDB-3F7223F1AD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Sparkling text (widescreen)</Template>
  <TotalTime>0</TotalTime>
  <Words>205</Words>
  <Application>Microsoft Office PowerPoint</Application>
  <PresentationFormat>Widescreen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2015-08-11T17:45:11Z</dcterms:created>
  <dcterms:modified xsi:type="dcterms:W3CDTF">2015-08-11T23:23:38Z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TC040144329991</vt:lpwstr>
  </property>
</Properties>
</file>