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youtu.be/kBBLiv90Mhs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://www.youtube.com/playlist?list=PLteueCHdgDyLP_GhBn8Rl6Akj0ci7s7hh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easuring%20volume%20journal%20and%20notes%20-%20Shortcut.ln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hyperlink" Target="http://ed.ted.com/lessons/mark-salata-how-taking-a-bath-led-to-archimedes-princip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9601"/>
            <a:ext cx="12041578" cy="1504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describe or compare these two vehicles?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2409" y="9658237"/>
            <a:ext cx="5777216" cy="11540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70" y="3421881"/>
            <a:ext cx="5559709" cy="33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dustryweek.com/site-files/industryweek.com/files/uploads/2014/09/A-Clue-About-Kids-They-Dig-Fast-C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" y="3421881"/>
            <a:ext cx="5897539" cy="33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29" y="-68021"/>
            <a:ext cx="11793099" cy="2038596"/>
          </a:xfrm>
        </p:spPr>
        <p:txBody>
          <a:bodyPr/>
          <a:lstStyle/>
          <a:p>
            <a:r>
              <a:rPr lang="en-US" dirty="0" smtClean="0"/>
              <a:t>How do we </a:t>
            </a:r>
            <a:r>
              <a:rPr lang="en-US" dirty="0" smtClean="0">
                <a:solidFill>
                  <a:schemeClr val="accent6"/>
                </a:solidFill>
              </a:rPr>
              <a:t>compare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describe</a:t>
            </a:r>
            <a:r>
              <a:rPr lang="en-US" dirty="0" smtClean="0"/>
              <a:t> matter?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855" y="2837476"/>
            <a:ext cx="9157974" cy="150889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Properties: </a:t>
            </a:r>
          </a:p>
          <a:p>
            <a:r>
              <a:rPr lang="en-US" sz="3200" b="1" dirty="0" smtClean="0"/>
              <a:t>a quality, trait or characteristic of something</a:t>
            </a:r>
            <a:endParaRPr lang="en-US" sz="3200" b="1" dirty="0"/>
          </a:p>
        </p:txBody>
      </p:sp>
      <p:pic>
        <p:nvPicPr>
          <p:cNvPr id="1026" name="Picture 2" descr="http://chemicool.com/elements/images/300-cob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56" y="4288247"/>
            <a:ext cx="4855474" cy="25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rrifictop10.files.wordpress.com/2014/02/brom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9" y="2746168"/>
            <a:ext cx="2635127" cy="39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j24magazine.com/Content/articles/article_000106/img/iStock_000011287391_Gold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522" y="4601266"/>
            <a:ext cx="2158999" cy="2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799" y="-254000"/>
            <a:ext cx="9404723" cy="140053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200" b="1" cap="none" dirty="0" smtClean="0">
                <a:ln/>
                <a:solidFill>
                  <a:schemeClr val="accent4"/>
                </a:solidFill>
                <a:effectLst/>
              </a:rPr>
              <a:t>Physical Properties</a:t>
            </a:r>
            <a:endParaRPr lang="en-US" sz="4200" b="1" cap="none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314610" y="1718198"/>
            <a:ext cx="12417709" cy="4470399"/>
          </a:xfrm>
        </p:spPr>
        <p:txBody>
          <a:bodyPr>
            <a:noAutofit/>
          </a:bodyPr>
          <a:lstStyle/>
          <a:p>
            <a:pPr lvl="1"/>
            <a:r>
              <a:rPr lang="en-US" sz="3000" dirty="0" smtClean="0"/>
              <a:t>State of matter at room Temperature</a:t>
            </a:r>
          </a:p>
          <a:p>
            <a:pPr lvl="1"/>
            <a:r>
              <a:rPr lang="en-US" sz="3000" dirty="0" smtClean="0"/>
              <a:t>Appearance (</a:t>
            </a:r>
            <a:r>
              <a:rPr lang="en-US" sz="2800" dirty="0" smtClean="0"/>
              <a:t>Color, Luster, Texture</a:t>
            </a:r>
            <a:r>
              <a:rPr lang="en-US" sz="2800" dirty="0"/>
              <a:t>) </a:t>
            </a:r>
            <a:endParaRPr lang="en-US" sz="2800" dirty="0" smtClean="0"/>
          </a:p>
          <a:p>
            <a:pPr lvl="1"/>
            <a:r>
              <a:rPr lang="en-US" sz="3000" dirty="0" smtClean="0"/>
              <a:t>Smell</a:t>
            </a:r>
          </a:p>
          <a:p>
            <a:pPr lvl="1"/>
            <a:r>
              <a:rPr lang="en-US" sz="3000" dirty="0" smtClean="0"/>
              <a:t>Boiling point, freezing point, etc…</a:t>
            </a:r>
          </a:p>
          <a:p>
            <a:pPr lvl="1"/>
            <a:r>
              <a:rPr lang="en-US" sz="3000" u="sng" dirty="0" smtClean="0"/>
              <a:t>Density</a:t>
            </a:r>
            <a:r>
              <a:rPr lang="en-US" sz="3000" dirty="0" smtClean="0"/>
              <a:t>: mass per unit volume</a:t>
            </a:r>
          </a:p>
          <a:p>
            <a:pPr lvl="1"/>
            <a:r>
              <a:rPr lang="en-US" sz="3000" u="sng" dirty="0" smtClean="0"/>
              <a:t>Conductivity</a:t>
            </a:r>
            <a:r>
              <a:rPr lang="en-US" sz="3000" dirty="0" smtClean="0"/>
              <a:t>: carry electricity or heat</a:t>
            </a:r>
          </a:p>
          <a:p>
            <a:pPr lvl="1"/>
            <a:r>
              <a:rPr lang="en-US" sz="3000" u="sng" dirty="0" smtClean="0"/>
              <a:t>Malleable</a:t>
            </a:r>
            <a:r>
              <a:rPr lang="en-US" sz="3000" dirty="0" smtClean="0"/>
              <a:t>: can be hammered or pressed permanently.</a:t>
            </a:r>
          </a:p>
          <a:p>
            <a:pPr lvl="1"/>
            <a:r>
              <a:rPr lang="en-US" sz="3000" u="sng" dirty="0" smtClean="0"/>
              <a:t>Ductile: </a:t>
            </a:r>
            <a:r>
              <a:rPr lang="en-US" sz="3000" dirty="0" smtClean="0"/>
              <a:t>can be stretched into wire</a:t>
            </a:r>
            <a:endParaRPr lang="en-US" sz="3000" dirty="0"/>
          </a:p>
        </p:txBody>
      </p:sp>
      <p:pic>
        <p:nvPicPr>
          <p:cNvPr id="1026" name="Picture 2" descr="https://wiki.brown.edu/confluence/download/attachments/76553801/Screen+shot+2010-06-17+at+5.48.54+PM.png?version=1&amp;modificationDate=130747657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1" y="0"/>
            <a:ext cx="4178300" cy="44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350" y="702535"/>
            <a:ext cx="8185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be observed or measured without changing the substance chemically.</a:t>
            </a:r>
            <a:endParaRPr lang="en-US" sz="3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78" y="0"/>
            <a:ext cx="9905998" cy="1905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dirty="0">
                <a:ln/>
                <a:solidFill>
                  <a:schemeClr val="accent4"/>
                </a:solidFill>
                <a:effectLst/>
              </a:rPr>
              <a:t>Chemical </a:t>
            </a:r>
            <a:r>
              <a:rPr lang="en-US" sz="3600" b="1" cap="none" dirty="0" smtClean="0">
                <a:ln/>
                <a:solidFill>
                  <a:schemeClr val="accent4"/>
                </a:solidFill>
                <a:effectLst/>
              </a:rPr>
              <a:t>Properties</a:t>
            </a:r>
            <a:r>
              <a:rPr lang="en-US" b="1" cap="none" dirty="0">
                <a:ln/>
                <a:solidFill>
                  <a:schemeClr val="accent4"/>
                </a:solidFill>
                <a:effectLst/>
              </a:rPr>
              <a:t/>
            </a:r>
            <a:br>
              <a:rPr lang="en-US" b="1" cap="none" dirty="0">
                <a:ln/>
                <a:solidFill>
                  <a:schemeClr val="accent4"/>
                </a:solidFill>
                <a:effectLst/>
              </a:rPr>
            </a:br>
            <a:endParaRPr lang="en-US" b="1" cap="none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75" y="2689827"/>
            <a:ext cx="5648855" cy="3746599"/>
          </a:xfrm>
        </p:spPr>
        <p:txBody>
          <a:bodyPr>
            <a:normAutofit/>
          </a:bodyPr>
          <a:lstStyle/>
          <a:p>
            <a:r>
              <a:rPr lang="en-US" sz="3000" dirty="0" smtClean="0">
                <a:hlinkClick r:id="rId2"/>
                <a:hlinkMouseOver r:id="rId2"/>
              </a:rPr>
              <a:t>Reactions</a:t>
            </a:r>
            <a:r>
              <a:rPr lang="en-US" sz="3000" dirty="0" smtClean="0"/>
              <a:t> to acid, water, air, </a:t>
            </a:r>
          </a:p>
          <a:p>
            <a:r>
              <a:rPr lang="en-US" sz="3000" dirty="0" smtClean="0"/>
              <a:t>Ability to </a:t>
            </a:r>
            <a:r>
              <a:rPr lang="en-US" sz="3000" dirty="0" smtClean="0"/>
              <a:t>rust, tarnish  </a:t>
            </a:r>
            <a:endParaRPr lang="en-US" sz="3000" dirty="0" smtClean="0"/>
          </a:p>
          <a:p>
            <a:r>
              <a:rPr lang="en-US" sz="3000" dirty="0" smtClean="0">
                <a:hlinkClick r:id="rId3"/>
              </a:rPr>
              <a:t>Does it burn? Flammable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r>
              <a:rPr lang="en-US" sz="3000" dirty="0" smtClean="0"/>
              <a:t>What does it react </a:t>
            </a:r>
            <a:r>
              <a:rPr lang="en-US" sz="3000" dirty="0" smtClean="0"/>
              <a:t>with?</a:t>
            </a:r>
          </a:p>
          <a:p>
            <a:r>
              <a:rPr lang="en-US" sz="3000" dirty="0" smtClean="0"/>
              <a:t>What does it Bond up with</a:t>
            </a:r>
            <a:r>
              <a:rPr lang="en-US" sz="3000" dirty="0" smtClean="0"/>
              <a:t>? </a:t>
            </a:r>
          </a:p>
          <a:p>
            <a:endParaRPr lang="en-US" dirty="0" smtClean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654495" y="1152983"/>
            <a:ext cx="439633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11678" y="1152983"/>
            <a:ext cx="5852055" cy="136161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Describe how substances react or change when they come in contact with other substances.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76" y="2689827"/>
            <a:ext cx="4341958" cy="2907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-7531"/>
            <a:ext cx="3094705" cy="2321028"/>
          </a:xfrm>
          <a:prstGeom prst="rect">
            <a:avLst/>
          </a:prstGeom>
        </p:spPr>
      </p:pic>
      <p:pic>
        <p:nvPicPr>
          <p:cNvPr id="2050" name="Picture 2" descr="http://upload.wikimedia.org/wikipedia/commons/4/4d/Rust_scr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98" y="0"/>
            <a:ext cx="3586436" cy="268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97" y="4932359"/>
            <a:ext cx="2877239" cy="2156789"/>
          </a:xfrm>
          <a:prstGeom prst="rect">
            <a:avLst/>
          </a:prstGeom>
        </p:spPr>
      </p:pic>
      <p:pic>
        <p:nvPicPr>
          <p:cNvPr id="1026" name="Picture 2" descr="http://3.bp.blogspot.com/_hfAYZzG11r8/SRjzdYDvLHI/AAAAAAAAAZY/UoyEA0kLg3g/s400/Chemical%2BReac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6" y="2105575"/>
            <a:ext cx="2476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7" y="383181"/>
            <a:ext cx="9905998" cy="118533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dirty="0" smtClean="0">
                <a:ln/>
                <a:solidFill>
                  <a:schemeClr val="accent4"/>
                </a:solidFill>
                <a:effectLst/>
              </a:rPr>
              <a:t>Density- </a:t>
            </a:r>
            <a:r>
              <a:rPr lang="en-US" sz="3600" dirty="0"/>
              <a:t>Amount of matter in a given space; mass per unit </a:t>
            </a:r>
            <a:r>
              <a:rPr lang="en-US" sz="3600" dirty="0">
                <a:hlinkClick r:id="rId2" action="ppaction://hlinkfile"/>
              </a:rPr>
              <a:t>volume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cap="none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3600" b="1" cap="none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5" y="4615145"/>
            <a:ext cx="8116094" cy="224285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1299513"/>
            <a:ext cx="6189097" cy="28096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Density = mass ÷ volume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for each element, can be used to identify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Units: g/mL, g/cm</a:t>
            </a:r>
            <a:r>
              <a:rPr lang="en-US" sz="3200" cap="none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97" y="1320249"/>
            <a:ext cx="6002903" cy="2809606"/>
          </a:xfrm>
          <a:prstGeom prst="rect">
            <a:avLst/>
          </a:prstGeom>
        </p:spPr>
      </p:pic>
      <p:sp>
        <p:nvSpPr>
          <p:cNvPr id="10" name="Action Button: Movie 9">
            <a:hlinkClick r:id="rId4" highlightClick="1"/>
          </p:cNvPr>
          <p:cNvSpPr/>
          <p:nvPr/>
        </p:nvSpPr>
        <p:spPr>
          <a:xfrm>
            <a:off x="10701866" y="122768"/>
            <a:ext cx="1270000" cy="111363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48" y="4461970"/>
            <a:ext cx="2396030" cy="239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0548" y="4512288"/>
            <a:ext cx="159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11.4 g/ml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7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</a:t>
            </a:r>
            <a:r>
              <a:rPr lang="en-US" smtClean="0"/>
              <a:t>of elements lab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1001</TotalTime>
  <Words>180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Mesh</vt:lpstr>
      <vt:lpstr>How would you describe or compare these two vehicles?</vt:lpstr>
      <vt:lpstr>How do we compare and describe matter?</vt:lpstr>
      <vt:lpstr>Physical Properties</vt:lpstr>
      <vt:lpstr>Chemical Properties </vt:lpstr>
      <vt:lpstr>Density- Amount of matter in a given space; mass per unit volume  </vt:lpstr>
      <vt:lpstr>Properties of elements lab 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</dc:title>
  <dc:creator>Carlyn Nichols</dc:creator>
  <cp:lastModifiedBy>Carlyn Nichols</cp:lastModifiedBy>
  <cp:revision>22</cp:revision>
  <dcterms:created xsi:type="dcterms:W3CDTF">2014-10-10T20:30:03Z</dcterms:created>
  <dcterms:modified xsi:type="dcterms:W3CDTF">2015-10-20T16:52:42Z</dcterms:modified>
</cp:coreProperties>
</file>