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notesSlides/notesSlide1.xml" ContentType="application/vnd.openxmlformats-officedocument.presentationml.notesSlide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handoutMasterIdLst>
    <p:handoutMasterId r:id="rId8"/>
  </p:handoutMasterIdLst>
  <p:sldIdLst>
    <p:sldId id="259" r:id="rId2"/>
    <p:sldId id="261" r:id="rId3"/>
    <p:sldId id="256" r:id="rId4"/>
    <p:sldId id="258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FE7F7F-07BE-4CF4-A21D-E01D41411B3A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6CE6D0-6C4A-47AC-9E85-D256BED79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0653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9113CA-C001-499D-8571-A52F0811C28A}" type="datetimeFigureOut">
              <a:rPr lang="en-US" smtClean="0"/>
              <a:t>11/18/2014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9F63A9-7219-4328-840F-7A720855F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696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F63A9-7219-4328-840F-7A720855FA8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070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12.xml"/><Relationship Id="rId7" Type="http://schemas.openxmlformats.org/officeDocument/2006/relationships/tags" Target="../tags/tag16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9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72.xml"/><Relationship Id="rId4" Type="http://schemas.openxmlformats.org/officeDocument/2006/relationships/tags" Target="../tags/tag7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75.xml"/><Relationship Id="rId2" Type="http://schemas.openxmlformats.org/officeDocument/2006/relationships/tags" Target="../tags/tag74.xml"/><Relationship Id="rId1" Type="http://schemas.openxmlformats.org/officeDocument/2006/relationships/tags" Target="../tags/tag7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77.xml"/><Relationship Id="rId4" Type="http://schemas.openxmlformats.org/officeDocument/2006/relationships/tags" Target="../tags/tag76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24.xml"/><Relationship Id="rId7" Type="http://schemas.openxmlformats.org/officeDocument/2006/relationships/tags" Target="../tags/tag28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5" Type="http://schemas.openxmlformats.org/officeDocument/2006/relationships/tags" Target="../tags/tag33.xml"/><Relationship Id="rId4" Type="http://schemas.openxmlformats.org/officeDocument/2006/relationships/tags" Target="../tags/tag32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42.xml"/><Relationship Id="rId3" Type="http://schemas.openxmlformats.org/officeDocument/2006/relationships/tags" Target="../tags/tag37.xml"/><Relationship Id="rId7" Type="http://schemas.openxmlformats.org/officeDocument/2006/relationships/tags" Target="../tags/tag41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6" Type="http://schemas.openxmlformats.org/officeDocument/2006/relationships/tags" Target="../tags/tag40.xml"/><Relationship Id="rId5" Type="http://schemas.openxmlformats.org/officeDocument/2006/relationships/tags" Target="../tags/tag39.xml"/><Relationship Id="rId4" Type="http://schemas.openxmlformats.org/officeDocument/2006/relationships/tags" Target="../tags/tag38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6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tags" Target="../tags/tag55.xml"/><Relationship Id="rId5" Type="http://schemas.openxmlformats.org/officeDocument/2006/relationships/tags" Target="../tags/tag54.xml"/><Relationship Id="rId4" Type="http://schemas.openxmlformats.org/officeDocument/2006/relationships/tags" Target="../tags/tag53.xml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tags" Target="../tags/tag63.xml"/><Relationship Id="rId13" Type="http://schemas.openxmlformats.org/officeDocument/2006/relationships/slideMaster" Target="../slideMasters/slideMaster1.xml"/><Relationship Id="rId3" Type="http://schemas.openxmlformats.org/officeDocument/2006/relationships/tags" Target="../tags/tag58.xml"/><Relationship Id="rId7" Type="http://schemas.openxmlformats.org/officeDocument/2006/relationships/tags" Target="../tags/tag62.xml"/><Relationship Id="rId12" Type="http://schemas.openxmlformats.org/officeDocument/2006/relationships/tags" Target="../tags/tag67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6" Type="http://schemas.openxmlformats.org/officeDocument/2006/relationships/tags" Target="../tags/tag61.xml"/><Relationship Id="rId11" Type="http://schemas.openxmlformats.org/officeDocument/2006/relationships/tags" Target="../tags/tag66.xml"/><Relationship Id="rId5" Type="http://schemas.openxmlformats.org/officeDocument/2006/relationships/tags" Target="../tags/tag60.xml"/><Relationship Id="rId10" Type="http://schemas.openxmlformats.org/officeDocument/2006/relationships/tags" Target="../tags/tag65.xml"/><Relationship Id="rId4" Type="http://schemas.openxmlformats.org/officeDocument/2006/relationships/tags" Target="../tags/tag59.xml"/><Relationship Id="rId9" Type="http://schemas.openxmlformats.org/officeDocument/2006/relationships/tags" Target="../tags/tag64.xml"/><Relationship Id="rId1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>
            <p:custDataLst>
              <p:tags r:id="rId1"/>
            </p:custDataLst>
          </p:nvPr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>
            <p:custDataLst>
              <p:tags r:id="rId4"/>
            </p:custDataLst>
          </p:nvPr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9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F8A2BC5-7884-4CA3-B8CF-91A7C97876EE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3EBBBBC-FD67-4232-86ED-DBA1BBC101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extLst/>
          </a:lstStyle>
          <a:p>
            <a:fld id="{7F8A2BC5-7884-4CA3-B8CF-91A7C97876EE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extLst/>
          </a:lstStyle>
          <a:p>
            <a:fld id="{C3EBBBBC-FD67-4232-86ED-DBA1BBC101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extLst/>
          </a:lstStyle>
          <a:p>
            <a:fld id="{7F8A2BC5-7884-4CA3-B8CF-91A7C97876EE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extLst/>
          </a:lstStyle>
          <a:p>
            <a:fld id="{C3EBBBBC-FD67-4232-86ED-DBA1BBC101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extLst/>
          </a:lstStyle>
          <a:p>
            <a:fld id="{7F8A2BC5-7884-4CA3-B8CF-91A7C97876EE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extLst/>
          </a:lstStyle>
          <a:p>
            <a:fld id="{C3EBBBBC-FD67-4232-86ED-DBA1BBC101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  <p:custDataLst>
              <p:tags r:id="rId5"/>
            </p:custDataLst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extLst/>
          </a:lstStyle>
          <a:p>
            <a:fld id="{7F8A2BC5-7884-4CA3-B8CF-91A7C97876EE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extLst/>
          </a:lstStyle>
          <a:p>
            <a:fld id="{C3EBBBBC-FD67-4232-86ED-DBA1BBC101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>
            <p:custDataLst>
              <p:tags r:id="rId6"/>
            </p:custDataLst>
          </p:nvPr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>
            <p:custDataLst>
              <p:tags r:id="rId7"/>
            </p:custDataLst>
          </p:nvPr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1"/>
            </p:custDataLst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2"/>
            </p:custDataLst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extLst/>
          </a:lstStyle>
          <a:p>
            <a:fld id="{7F8A2BC5-7884-4CA3-B8CF-91A7C97876EE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extLst/>
          </a:lstStyle>
          <a:p>
            <a:fld id="{C3EBBBBC-FD67-4232-86ED-DBA1BBC101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  <p:custDataLst>
              <p:tags r:id="rId3"/>
            </p:custDataLst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  <p:custDataLst>
              <p:tags r:id="rId4"/>
            </p:custDataLst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>
            <a:extLst/>
          </a:lstStyle>
          <a:p>
            <a:fld id="{7F8A2BC5-7884-4CA3-B8CF-91A7C97876EE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>
            <a:extLst/>
          </a:lstStyle>
          <a:p>
            <a:fld id="{C3EBBBBC-FD67-4232-86ED-DBA1BBC101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extLst/>
          </a:lstStyle>
          <a:p>
            <a:fld id="{7F8A2BC5-7884-4CA3-B8CF-91A7C97876EE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extLst/>
          </a:lstStyle>
          <a:p>
            <a:fld id="{C3EBBBBC-FD67-4232-86ED-DBA1BBC101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  <p:custDataLst>
              <p:tags r:id="rId4"/>
            </p:custDataLst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extLst/>
          </a:lstStyle>
          <a:p>
            <a:fld id="{7F8A2BC5-7884-4CA3-B8CF-91A7C97876EE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extLst/>
          </a:lstStyle>
          <a:p>
            <a:fld id="{C3EBBBBC-FD67-4232-86ED-DBA1BBC101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  <p:custDataLst>
              <p:tags r:id="rId2"/>
            </p:custDataLst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F8A2BC5-7884-4CA3-B8CF-91A7C97876EE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extLst/>
          </a:lstStyle>
          <a:p>
            <a:fld id="{C3EBBBBC-FD67-4232-86ED-DBA1BBC101A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1"/>
            </p:custDataLst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F8A2BC5-7884-4CA3-B8CF-91A7C97876EE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3EBBBBC-FD67-4232-86ED-DBA1BBC101A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>
            <p:custDataLst>
              <p:tags r:id="rId7"/>
            </p:custDataLst>
          </p:nvPr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>
            <p:custDataLst>
              <p:tags r:id="rId8"/>
            </p:custDataLst>
          </p:nvPr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>
            <p:custDataLst>
              <p:tags r:id="rId9"/>
            </p:custDataLst>
          </p:nvPr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>
            <p:custDataLst>
              <p:tags r:id="rId10"/>
            </p:custDataLst>
          </p:nvPr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>
            <p:custDataLst>
              <p:tags r:id="rId11"/>
            </p:custDataLst>
          </p:nvPr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>
            <p:custDataLst>
              <p:tags r:id="rId12"/>
            </p:custDataLst>
          </p:nvPr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9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20" Type="http://schemas.openxmlformats.org/officeDocument/2006/relationships/tags" Target="../tags/tag8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7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Relationship Id="rId22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>
            <p:custDataLst>
              <p:tags r:id="rId13"/>
            </p:custDataLst>
          </p:nvPr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>
            <p:custDataLst>
              <p:tags r:id="rId14"/>
            </p:custDataLst>
          </p:nvPr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>
            <p:custDataLst>
              <p:tags r:id="rId15"/>
            </p:custDataLst>
          </p:nvPr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>
            <p:custDataLst>
              <p:tags r:id="rId16"/>
            </p:custDataLst>
          </p:nvPr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  <p:custDataLst>
              <p:tags r:id="rId17"/>
            </p:custDataLst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  <p:custDataLst>
              <p:tags r:id="rId18"/>
            </p:custDataLst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  <p:custDataLst>
              <p:tags r:id="rId19"/>
            </p:custDataLst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F8A2BC5-7884-4CA3-B8CF-91A7C97876EE}" type="datetimeFigureOut">
              <a:rPr lang="en-US" smtClean="0"/>
              <a:pPr/>
              <a:t>11/18/2014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  <p:custDataLst>
              <p:tags r:id="rId20"/>
            </p:custDataLst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  <p:custDataLst>
              <p:tags r:id="rId21"/>
            </p:custDataLst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3EBBBBC-FD67-4232-86ED-DBA1BBC101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tags" Target="../tags/tag79.xml"/><Relationship Id="rId1" Type="http://schemas.openxmlformats.org/officeDocument/2006/relationships/tags" Target="../tags/tag78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82.xml"/><Relationship Id="rId2" Type="http://schemas.openxmlformats.org/officeDocument/2006/relationships/tags" Target="../tags/tag81.xml"/><Relationship Id="rId1" Type="http://schemas.openxmlformats.org/officeDocument/2006/relationships/tags" Target="../tags/tag80.xml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8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86.xml"/><Relationship Id="rId2" Type="http://schemas.openxmlformats.org/officeDocument/2006/relationships/tags" Target="../tags/tag85.xml"/><Relationship Id="rId1" Type="http://schemas.openxmlformats.org/officeDocument/2006/relationships/tags" Target="../tags/tag84.xml"/><Relationship Id="rId6" Type="http://schemas.openxmlformats.org/officeDocument/2006/relationships/image" Target="../media/image3.wmf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3" Type="http://schemas.openxmlformats.org/officeDocument/2006/relationships/tags" Target="../tags/tag90.xml"/><Relationship Id="rId7" Type="http://schemas.openxmlformats.org/officeDocument/2006/relationships/hyperlink" Target="abbreviation%20in%20metric%20system.notebook" TargetMode="External"/><Relationship Id="rId2" Type="http://schemas.openxmlformats.org/officeDocument/2006/relationships/tags" Target="../tags/tag89.xml"/><Relationship Id="rId1" Type="http://schemas.openxmlformats.org/officeDocument/2006/relationships/tags" Target="../tags/tag88.xml"/><Relationship Id="rId6" Type="http://schemas.openxmlformats.org/officeDocument/2006/relationships/image" Target="../media/image4.pn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93.xml"/><Relationship Id="rId7" Type="http://schemas.openxmlformats.org/officeDocument/2006/relationships/image" Target="../media/image6.jpeg"/><Relationship Id="rId2" Type="http://schemas.openxmlformats.org/officeDocument/2006/relationships/tags" Target="../tags/tag92.xml"/><Relationship Id="rId1" Type="http://schemas.openxmlformats.org/officeDocument/2006/relationships/tags" Target="../tags/tag91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95.xml"/><Relationship Id="rId4" Type="http://schemas.openxmlformats.org/officeDocument/2006/relationships/tags" Target="../tags/tag9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g.freebase.com/api/trans/raw/wikipedia/images/commons_id/2699464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76200"/>
            <a:ext cx="6629400" cy="6663397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does 91% of the world use the metric system?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3922712" y="2931712"/>
            <a:ext cx="4992687" cy="1454888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Why do we use it in science class?</a:t>
            </a:r>
            <a:endParaRPr lang="en-US" sz="36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4" name="Title 1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853440" y="4114800"/>
            <a:ext cx="7772400" cy="1828800"/>
          </a:xfrm>
          <a:prstGeom prst="rect">
            <a:avLst/>
          </a:prstGeom>
        </p:spPr>
        <p:txBody>
          <a:bodyPr vert="horz" anchor="b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Why do you think we still use</a:t>
            </a:r>
            <a:r>
              <a:rPr kumimoji="0" lang="en-US" sz="48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the Imperial System.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44" name="SMARTInkShape-Group1"/>
          <p:cNvGrpSpPr/>
          <p:nvPr/>
        </p:nvGrpSpPr>
        <p:grpSpPr>
          <a:xfrm>
            <a:off x="258971" y="2214563"/>
            <a:ext cx="3187889" cy="2338436"/>
            <a:chOff x="258971" y="2214563"/>
            <a:chExt cx="3187889" cy="2338436"/>
          </a:xfrm>
        </p:grpSpPr>
        <p:sp>
          <p:nvSpPr>
            <p:cNvPr id="5" name="SMARTInkShape-1"/>
            <p:cNvSpPr/>
            <p:nvPr/>
          </p:nvSpPr>
          <p:spPr>
            <a:xfrm>
              <a:off x="464344" y="2214563"/>
              <a:ext cx="8930" cy="339329"/>
            </a:xfrm>
            <a:custGeom>
              <a:avLst/>
              <a:gdLst/>
              <a:ahLst/>
              <a:cxnLst/>
              <a:rect l="0" t="0" r="0" b="0"/>
              <a:pathLst>
                <a:path w="8930" h="339329">
                  <a:moveTo>
                    <a:pt x="0" y="0"/>
                  </a:moveTo>
                  <a:lnTo>
                    <a:pt x="0" y="36131"/>
                  </a:lnTo>
                  <a:lnTo>
                    <a:pt x="0" y="66659"/>
                  </a:lnTo>
                  <a:lnTo>
                    <a:pt x="0" y="109378"/>
                  </a:lnTo>
                  <a:lnTo>
                    <a:pt x="0" y="148825"/>
                  </a:lnTo>
                  <a:lnTo>
                    <a:pt x="0" y="181238"/>
                  </a:lnTo>
                  <a:lnTo>
                    <a:pt x="0" y="215487"/>
                  </a:lnTo>
                  <a:lnTo>
                    <a:pt x="2646" y="247907"/>
                  </a:lnTo>
                  <a:lnTo>
                    <a:pt x="7068" y="291404"/>
                  </a:lnTo>
                  <a:lnTo>
                    <a:pt x="8929" y="33932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2"/>
            <p:cNvSpPr/>
            <p:nvPr/>
          </p:nvSpPr>
          <p:spPr>
            <a:xfrm>
              <a:off x="580430" y="2224078"/>
              <a:ext cx="196454" cy="311910"/>
            </a:xfrm>
            <a:custGeom>
              <a:avLst/>
              <a:gdLst/>
              <a:ahLst/>
              <a:cxnLst/>
              <a:rect l="0" t="0" r="0" b="0"/>
              <a:pathLst>
                <a:path w="196454" h="311910">
                  <a:moveTo>
                    <a:pt x="0" y="26203"/>
                  </a:moveTo>
                  <a:lnTo>
                    <a:pt x="4740" y="16722"/>
                  </a:lnTo>
                  <a:lnTo>
                    <a:pt x="15005" y="9422"/>
                  </a:lnTo>
                  <a:lnTo>
                    <a:pt x="30481" y="3862"/>
                  </a:lnTo>
                  <a:lnTo>
                    <a:pt x="74741" y="0"/>
                  </a:lnTo>
                  <a:lnTo>
                    <a:pt x="99687" y="522"/>
                  </a:lnTo>
                  <a:lnTo>
                    <a:pt x="127781" y="14656"/>
                  </a:lnTo>
                  <a:lnTo>
                    <a:pt x="150172" y="33968"/>
                  </a:lnTo>
                  <a:lnTo>
                    <a:pt x="156040" y="42222"/>
                  </a:lnTo>
                  <a:lnTo>
                    <a:pt x="164547" y="60346"/>
                  </a:lnTo>
                  <a:lnTo>
                    <a:pt x="164744" y="71474"/>
                  </a:lnTo>
                  <a:lnTo>
                    <a:pt x="160270" y="107828"/>
                  </a:lnTo>
                  <a:lnTo>
                    <a:pt x="152769" y="133732"/>
                  </a:lnTo>
                  <a:lnTo>
                    <a:pt x="132075" y="173317"/>
                  </a:lnTo>
                  <a:lnTo>
                    <a:pt x="103087" y="216603"/>
                  </a:lnTo>
                  <a:lnTo>
                    <a:pt x="91524" y="251421"/>
                  </a:lnTo>
                  <a:lnTo>
                    <a:pt x="82865" y="266519"/>
                  </a:lnTo>
                  <a:lnTo>
                    <a:pt x="80513" y="291043"/>
                  </a:lnTo>
                  <a:lnTo>
                    <a:pt x="83078" y="295384"/>
                  </a:lnTo>
                  <a:lnTo>
                    <a:pt x="86533" y="300620"/>
                  </a:lnTo>
                  <a:lnTo>
                    <a:pt x="88068" y="306255"/>
                  </a:lnTo>
                  <a:lnTo>
                    <a:pt x="89470" y="308154"/>
                  </a:lnTo>
                  <a:lnTo>
                    <a:pt x="91396" y="309421"/>
                  </a:lnTo>
                  <a:lnTo>
                    <a:pt x="98848" y="311203"/>
                  </a:lnTo>
                  <a:lnTo>
                    <a:pt x="126787" y="311909"/>
                  </a:lnTo>
                  <a:lnTo>
                    <a:pt x="171000" y="303390"/>
                  </a:lnTo>
                  <a:lnTo>
                    <a:pt x="181084" y="303132"/>
                  </a:lnTo>
                  <a:lnTo>
                    <a:pt x="187307" y="300426"/>
                  </a:lnTo>
                  <a:lnTo>
                    <a:pt x="196453" y="2940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3"/>
            <p:cNvSpPr/>
            <p:nvPr/>
          </p:nvSpPr>
          <p:spPr>
            <a:xfrm>
              <a:off x="919758" y="2419945"/>
              <a:ext cx="26790" cy="160736"/>
            </a:xfrm>
            <a:custGeom>
              <a:avLst/>
              <a:gdLst/>
              <a:ahLst/>
              <a:cxnLst/>
              <a:rect l="0" t="0" r="0" b="0"/>
              <a:pathLst>
                <a:path w="26790" h="160736">
                  <a:moveTo>
                    <a:pt x="0" y="0"/>
                  </a:moveTo>
                  <a:lnTo>
                    <a:pt x="0" y="12429"/>
                  </a:lnTo>
                  <a:lnTo>
                    <a:pt x="2646" y="18092"/>
                  </a:lnTo>
                  <a:lnTo>
                    <a:pt x="4740" y="20991"/>
                  </a:lnTo>
                  <a:lnTo>
                    <a:pt x="14821" y="64041"/>
                  </a:lnTo>
                  <a:lnTo>
                    <a:pt x="17459" y="102618"/>
                  </a:lnTo>
                  <a:lnTo>
                    <a:pt x="26222" y="146452"/>
                  </a:lnTo>
                  <a:lnTo>
                    <a:pt x="26789" y="16073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4"/>
            <p:cNvSpPr/>
            <p:nvPr/>
          </p:nvSpPr>
          <p:spPr>
            <a:xfrm>
              <a:off x="946547" y="2339578"/>
              <a:ext cx="8931" cy="17861"/>
            </a:xfrm>
            <a:custGeom>
              <a:avLst/>
              <a:gdLst/>
              <a:ahLst/>
              <a:cxnLst/>
              <a:rect l="0" t="0" r="0" b="0"/>
              <a:pathLst>
                <a:path w="8931" h="17861">
                  <a:moveTo>
                    <a:pt x="8930" y="17860"/>
                  </a:moveTo>
                  <a:lnTo>
                    <a:pt x="8930" y="13119"/>
                  </a:lnTo>
                  <a:lnTo>
                    <a:pt x="7937" y="11723"/>
                  </a:lnTo>
                  <a:lnTo>
                    <a:pt x="6284" y="10792"/>
                  </a:lnTo>
                  <a:lnTo>
                    <a:pt x="1241" y="9298"/>
                  </a:lnTo>
                  <a:lnTo>
                    <a:pt x="552" y="644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SMARTInkShape-5"/>
            <p:cNvSpPr/>
            <p:nvPr/>
          </p:nvSpPr>
          <p:spPr>
            <a:xfrm>
              <a:off x="1062633" y="2393156"/>
              <a:ext cx="169665" cy="232173"/>
            </a:xfrm>
            <a:custGeom>
              <a:avLst/>
              <a:gdLst/>
              <a:ahLst/>
              <a:cxnLst/>
              <a:rect l="0" t="0" r="0" b="0"/>
              <a:pathLst>
                <a:path w="169665" h="232173">
                  <a:moveTo>
                    <a:pt x="0" y="0"/>
                  </a:moveTo>
                  <a:lnTo>
                    <a:pt x="4740" y="4741"/>
                  </a:lnTo>
                  <a:lnTo>
                    <a:pt x="7068" y="9714"/>
                  </a:lnTo>
                  <a:lnTo>
                    <a:pt x="11412" y="51577"/>
                  </a:lnTo>
                  <a:lnTo>
                    <a:pt x="15949" y="88704"/>
                  </a:lnTo>
                  <a:lnTo>
                    <a:pt x="17293" y="124840"/>
                  </a:lnTo>
                  <a:lnTo>
                    <a:pt x="22488" y="167866"/>
                  </a:lnTo>
                  <a:lnTo>
                    <a:pt x="25514" y="191180"/>
                  </a:lnTo>
                  <a:lnTo>
                    <a:pt x="18194" y="229826"/>
                  </a:lnTo>
                  <a:lnTo>
                    <a:pt x="19074" y="230608"/>
                  </a:lnTo>
                  <a:lnTo>
                    <a:pt x="22699" y="231477"/>
                  </a:lnTo>
                  <a:lnTo>
                    <a:pt x="24062" y="229724"/>
                  </a:lnTo>
                  <a:lnTo>
                    <a:pt x="26973" y="218769"/>
                  </a:lnTo>
                  <a:lnTo>
                    <a:pt x="32686" y="206814"/>
                  </a:lnTo>
                  <a:lnTo>
                    <a:pt x="40060" y="163936"/>
                  </a:lnTo>
                  <a:lnTo>
                    <a:pt x="50871" y="125648"/>
                  </a:lnTo>
                  <a:lnTo>
                    <a:pt x="65520" y="85191"/>
                  </a:lnTo>
                  <a:lnTo>
                    <a:pt x="80372" y="63535"/>
                  </a:lnTo>
                  <a:lnTo>
                    <a:pt x="86322" y="58004"/>
                  </a:lnTo>
                  <a:lnTo>
                    <a:pt x="92274" y="55545"/>
                  </a:lnTo>
                  <a:lnTo>
                    <a:pt x="101203" y="54161"/>
                  </a:lnTo>
                  <a:lnTo>
                    <a:pt x="107156" y="56483"/>
                  </a:lnTo>
                  <a:lnTo>
                    <a:pt x="110133" y="58491"/>
                  </a:lnTo>
                  <a:lnTo>
                    <a:pt x="112117" y="61815"/>
                  </a:lnTo>
                  <a:lnTo>
                    <a:pt x="121874" y="100856"/>
                  </a:lnTo>
                  <a:lnTo>
                    <a:pt x="127041" y="143983"/>
                  </a:lnTo>
                  <a:lnTo>
                    <a:pt x="132581" y="185978"/>
                  </a:lnTo>
                  <a:lnTo>
                    <a:pt x="138281" y="209115"/>
                  </a:lnTo>
                  <a:lnTo>
                    <a:pt x="146254" y="223797"/>
                  </a:lnTo>
                  <a:lnTo>
                    <a:pt x="150089" y="226588"/>
                  </a:lnTo>
                  <a:lnTo>
                    <a:pt x="169664" y="23217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SMARTInkShape-6"/>
            <p:cNvSpPr/>
            <p:nvPr/>
          </p:nvSpPr>
          <p:spPr>
            <a:xfrm>
              <a:off x="1375172" y="2446735"/>
              <a:ext cx="195918" cy="151805"/>
            </a:xfrm>
            <a:custGeom>
              <a:avLst/>
              <a:gdLst/>
              <a:ahLst/>
              <a:cxnLst/>
              <a:rect l="0" t="0" r="0" b="0"/>
              <a:pathLst>
                <a:path w="195918" h="151805">
                  <a:moveTo>
                    <a:pt x="0" y="53578"/>
                  </a:moveTo>
                  <a:lnTo>
                    <a:pt x="42500" y="53578"/>
                  </a:lnTo>
                  <a:lnTo>
                    <a:pt x="83278" y="53578"/>
                  </a:lnTo>
                  <a:lnTo>
                    <a:pt x="123241" y="53578"/>
                  </a:lnTo>
                  <a:lnTo>
                    <a:pt x="123833" y="52585"/>
                  </a:lnTo>
                  <a:lnTo>
                    <a:pt x="124860" y="45889"/>
                  </a:lnTo>
                  <a:lnTo>
                    <a:pt x="123919" y="45475"/>
                  </a:lnTo>
                  <a:lnTo>
                    <a:pt x="120229" y="45016"/>
                  </a:lnTo>
                  <a:lnTo>
                    <a:pt x="115281" y="42165"/>
                  </a:lnTo>
                  <a:lnTo>
                    <a:pt x="109775" y="38584"/>
                  </a:lnTo>
                  <a:lnTo>
                    <a:pt x="86105" y="28841"/>
                  </a:lnTo>
                  <a:lnTo>
                    <a:pt x="74240" y="21553"/>
                  </a:lnTo>
                  <a:lnTo>
                    <a:pt x="30859" y="8860"/>
                  </a:lnTo>
                  <a:lnTo>
                    <a:pt x="18075" y="2043"/>
                  </a:lnTo>
                  <a:lnTo>
                    <a:pt x="9088" y="35"/>
                  </a:lnTo>
                  <a:lnTo>
                    <a:pt x="48832" y="0"/>
                  </a:lnTo>
                  <a:lnTo>
                    <a:pt x="74322" y="2645"/>
                  </a:lnTo>
                  <a:lnTo>
                    <a:pt x="115555" y="11023"/>
                  </a:lnTo>
                  <a:lnTo>
                    <a:pt x="157727" y="29888"/>
                  </a:lnTo>
                  <a:lnTo>
                    <a:pt x="177806" y="42018"/>
                  </a:lnTo>
                  <a:lnTo>
                    <a:pt x="184196" y="44471"/>
                  </a:lnTo>
                  <a:lnTo>
                    <a:pt x="190344" y="48869"/>
                  </a:lnTo>
                  <a:lnTo>
                    <a:pt x="193738" y="54130"/>
                  </a:lnTo>
                  <a:lnTo>
                    <a:pt x="195917" y="65593"/>
                  </a:lnTo>
                  <a:lnTo>
                    <a:pt x="193569" y="71485"/>
                  </a:lnTo>
                  <a:lnTo>
                    <a:pt x="175448" y="99964"/>
                  </a:lnTo>
                  <a:lnTo>
                    <a:pt x="132573" y="127959"/>
                  </a:lnTo>
                  <a:lnTo>
                    <a:pt x="125729" y="131284"/>
                  </a:lnTo>
                  <a:lnTo>
                    <a:pt x="119379" y="133755"/>
                  </a:lnTo>
                  <a:lnTo>
                    <a:pt x="98226" y="15180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SMARTInkShape-7"/>
            <p:cNvSpPr/>
            <p:nvPr/>
          </p:nvSpPr>
          <p:spPr>
            <a:xfrm>
              <a:off x="1689881" y="2250298"/>
              <a:ext cx="149636" cy="339312"/>
            </a:xfrm>
            <a:custGeom>
              <a:avLst/>
              <a:gdLst/>
              <a:ahLst/>
              <a:cxnLst/>
              <a:rect l="0" t="0" r="0" b="0"/>
              <a:pathLst>
                <a:path w="149636" h="339312">
                  <a:moveTo>
                    <a:pt x="149635" y="89280"/>
                  </a:moveTo>
                  <a:lnTo>
                    <a:pt x="149635" y="71237"/>
                  </a:lnTo>
                  <a:lnTo>
                    <a:pt x="146989" y="63732"/>
                  </a:lnTo>
                  <a:lnTo>
                    <a:pt x="115083" y="19444"/>
                  </a:lnTo>
                  <a:lnTo>
                    <a:pt x="98497" y="7293"/>
                  </a:lnTo>
                  <a:lnTo>
                    <a:pt x="81015" y="2149"/>
                  </a:lnTo>
                  <a:lnTo>
                    <a:pt x="37453" y="21"/>
                  </a:lnTo>
                  <a:lnTo>
                    <a:pt x="30985" y="0"/>
                  </a:lnTo>
                  <a:lnTo>
                    <a:pt x="24802" y="2636"/>
                  </a:lnTo>
                  <a:lnTo>
                    <a:pt x="21765" y="4729"/>
                  </a:lnTo>
                  <a:lnTo>
                    <a:pt x="9760" y="22344"/>
                  </a:lnTo>
                  <a:lnTo>
                    <a:pt x="1806" y="40123"/>
                  </a:lnTo>
                  <a:lnTo>
                    <a:pt x="0" y="64793"/>
                  </a:lnTo>
                  <a:lnTo>
                    <a:pt x="5130" y="108182"/>
                  </a:lnTo>
                  <a:lnTo>
                    <a:pt x="8923" y="143167"/>
                  </a:lnTo>
                  <a:lnTo>
                    <a:pt x="13684" y="178668"/>
                  </a:lnTo>
                  <a:lnTo>
                    <a:pt x="17741" y="214323"/>
                  </a:lnTo>
                  <a:lnTo>
                    <a:pt x="28001" y="257186"/>
                  </a:lnTo>
                  <a:lnTo>
                    <a:pt x="35464" y="300715"/>
                  </a:lnTo>
                  <a:lnTo>
                    <a:pt x="41555" y="325850"/>
                  </a:lnTo>
                  <a:lnTo>
                    <a:pt x="42478" y="33931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SMARTInkShape-8"/>
            <p:cNvSpPr/>
            <p:nvPr/>
          </p:nvSpPr>
          <p:spPr>
            <a:xfrm>
              <a:off x="1678781" y="2437805"/>
              <a:ext cx="169665" cy="8930"/>
            </a:xfrm>
            <a:custGeom>
              <a:avLst/>
              <a:gdLst/>
              <a:ahLst/>
              <a:cxnLst/>
              <a:rect l="0" t="0" r="0" b="0"/>
              <a:pathLst>
                <a:path w="169665" h="8930">
                  <a:moveTo>
                    <a:pt x="0" y="8929"/>
                  </a:moveTo>
                  <a:lnTo>
                    <a:pt x="7689" y="1241"/>
                  </a:lnTo>
                  <a:lnTo>
                    <a:pt x="13303" y="367"/>
                  </a:lnTo>
                  <a:lnTo>
                    <a:pt x="50040" y="21"/>
                  </a:lnTo>
                  <a:lnTo>
                    <a:pt x="92824" y="2"/>
                  </a:lnTo>
                  <a:lnTo>
                    <a:pt x="131764" y="0"/>
                  </a:lnTo>
                  <a:lnTo>
                    <a:pt x="169664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9"/>
            <p:cNvSpPr/>
            <p:nvPr/>
          </p:nvSpPr>
          <p:spPr>
            <a:xfrm>
              <a:off x="1982391" y="2268141"/>
              <a:ext cx="17860" cy="285751"/>
            </a:xfrm>
            <a:custGeom>
              <a:avLst/>
              <a:gdLst/>
              <a:ahLst/>
              <a:cxnLst/>
              <a:rect l="0" t="0" r="0" b="0"/>
              <a:pathLst>
                <a:path w="17860" h="285751">
                  <a:moveTo>
                    <a:pt x="0" y="0"/>
                  </a:moveTo>
                  <a:lnTo>
                    <a:pt x="0" y="38160"/>
                  </a:lnTo>
                  <a:lnTo>
                    <a:pt x="6136" y="79048"/>
                  </a:lnTo>
                  <a:lnTo>
                    <a:pt x="8102" y="113600"/>
                  </a:lnTo>
                  <a:lnTo>
                    <a:pt x="8766" y="158185"/>
                  </a:lnTo>
                  <a:lnTo>
                    <a:pt x="8897" y="195949"/>
                  </a:lnTo>
                  <a:lnTo>
                    <a:pt x="4503" y="238389"/>
                  </a:lnTo>
                  <a:lnTo>
                    <a:pt x="8670" y="270185"/>
                  </a:lnTo>
                  <a:lnTo>
                    <a:pt x="9749" y="272397"/>
                  </a:lnTo>
                  <a:lnTo>
                    <a:pt x="11460" y="273871"/>
                  </a:lnTo>
                  <a:lnTo>
                    <a:pt x="13593" y="274854"/>
                  </a:lnTo>
                  <a:lnTo>
                    <a:pt x="15015" y="276502"/>
                  </a:lnTo>
                  <a:lnTo>
                    <a:pt x="17859" y="2857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10"/>
            <p:cNvSpPr/>
            <p:nvPr/>
          </p:nvSpPr>
          <p:spPr>
            <a:xfrm>
              <a:off x="1902023" y="2379082"/>
              <a:ext cx="187525" cy="23005"/>
            </a:xfrm>
            <a:custGeom>
              <a:avLst/>
              <a:gdLst/>
              <a:ahLst/>
              <a:cxnLst/>
              <a:rect l="0" t="0" r="0" b="0"/>
              <a:pathLst>
                <a:path w="187525" h="23005">
                  <a:moveTo>
                    <a:pt x="0" y="5145"/>
                  </a:moveTo>
                  <a:lnTo>
                    <a:pt x="38174" y="4152"/>
                  </a:lnTo>
                  <a:lnTo>
                    <a:pt x="63236" y="0"/>
                  </a:lnTo>
                  <a:lnTo>
                    <a:pt x="101017" y="3834"/>
                  </a:lnTo>
                  <a:lnTo>
                    <a:pt x="141662" y="9626"/>
                  </a:lnTo>
                  <a:lnTo>
                    <a:pt x="187524" y="2300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11"/>
            <p:cNvSpPr/>
            <p:nvPr/>
          </p:nvSpPr>
          <p:spPr>
            <a:xfrm>
              <a:off x="473273" y="2804332"/>
              <a:ext cx="149485" cy="428216"/>
            </a:xfrm>
            <a:custGeom>
              <a:avLst/>
              <a:gdLst/>
              <a:ahLst/>
              <a:cxnLst/>
              <a:rect l="0" t="0" r="0" b="0"/>
              <a:pathLst>
                <a:path w="149485" h="428216">
                  <a:moveTo>
                    <a:pt x="0" y="35309"/>
                  </a:moveTo>
                  <a:lnTo>
                    <a:pt x="0" y="30568"/>
                  </a:lnTo>
                  <a:lnTo>
                    <a:pt x="993" y="29172"/>
                  </a:lnTo>
                  <a:lnTo>
                    <a:pt x="2646" y="28241"/>
                  </a:lnTo>
                  <a:lnTo>
                    <a:pt x="4741" y="27620"/>
                  </a:lnTo>
                  <a:lnTo>
                    <a:pt x="25732" y="14059"/>
                  </a:lnTo>
                  <a:lnTo>
                    <a:pt x="67389" y="4266"/>
                  </a:lnTo>
                  <a:lnTo>
                    <a:pt x="111774" y="0"/>
                  </a:lnTo>
                  <a:lnTo>
                    <a:pt x="135666" y="663"/>
                  </a:lnTo>
                  <a:lnTo>
                    <a:pt x="143971" y="4366"/>
                  </a:lnTo>
                  <a:lnTo>
                    <a:pt x="146582" y="7735"/>
                  </a:lnTo>
                  <a:lnTo>
                    <a:pt x="149484" y="16770"/>
                  </a:lnTo>
                  <a:lnTo>
                    <a:pt x="149265" y="20965"/>
                  </a:lnTo>
                  <a:lnTo>
                    <a:pt x="130977" y="63523"/>
                  </a:lnTo>
                  <a:lnTo>
                    <a:pt x="118736" y="80590"/>
                  </a:lnTo>
                  <a:lnTo>
                    <a:pt x="76723" y="119948"/>
                  </a:lnTo>
                  <a:lnTo>
                    <a:pt x="32171" y="159475"/>
                  </a:lnTo>
                  <a:lnTo>
                    <a:pt x="27853" y="167322"/>
                  </a:lnTo>
                  <a:lnTo>
                    <a:pt x="28490" y="168958"/>
                  </a:lnTo>
                  <a:lnTo>
                    <a:pt x="31845" y="173422"/>
                  </a:lnTo>
                  <a:lnTo>
                    <a:pt x="36643" y="176067"/>
                  </a:lnTo>
                  <a:lnTo>
                    <a:pt x="51716" y="177905"/>
                  </a:lnTo>
                  <a:lnTo>
                    <a:pt x="95410" y="178173"/>
                  </a:lnTo>
                  <a:lnTo>
                    <a:pt x="119094" y="185311"/>
                  </a:lnTo>
                  <a:lnTo>
                    <a:pt x="130983" y="190612"/>
                  </a:lnTo>
                  <a:lnTo>
                    <a:pt x="140236" y="198921"/>
                  </a:lnTo>
                  <a:lnTo>
                    <a:pt x="144092" y="203915"/>
                  </a:lnTo>
                  <a:lnTo>
                    <a:pt x="148377" y="217401"/>
                  </a:lnTo>
                  <a:lnTo>
                    <a:pt x="149289" y="233317"/>
                  </a:lnTo>
                  <a:lnTo>
                    <a:pt x="139176" y="276615"/>
                  </a:lnTo>
                  <a:lnTo>
                    <a:pt x="120721" y="318306"/>
                  </a:lnTo>
                  <a:lnTo>
                    <a:pt x="97966" y="356234"/>
                  </a:lnTo>
                  <a:lnTo>
                    <a:pt x="72199" y="400594"/>
                  </a:lnTo>
                  <a:lnTo>
                    <a:pt x="65380" y="416393"/>
                  </a:lnTo>
                  <a:lnTo>
                    <a:pt x="62508" y="4282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12"/>
            <p:cNvSpPr/>
            <p:nvPr/>
          </p:nvSpPr>
          <p:spPr>
            <a:xfrm>
              <a:off x="868845" y="2754201"/>
              <a:ext cx="140211" cy="406909"/>
            </a:xfrm>
            <a:custGeom>
              <a:avLst/>
              <a:gdLst/>
              <a:ahLst/>
              <a:cxnLst/>
              <a:rect l="0" t="0" r="0" b="0"/>
              <a:pathLst>
                <a:path w="140211" h="406909">
                  <a:moveTo>
                    <a:pt x="140210" y="14002"/>
                  </a:moveTo>
                  <a:lnTo>
                    <a:pt x="140210" y="9262"/>
                  </a:lnTo>
                  <a:lnTo>
                    <a:pt x="139218" y="7865"/>
                  </a:lnTo>
                  <a:lnTo>
                    <a:pt x="137564" y="6934"/>
                  </a:lnTo>
                  <a:lnTo>
                    <a:pt x="124978" y="4325"/>
                  </a:lnTo>
                  <a:lnTo>
                    <a:pt x="119219" y="441"/>
                  </a:lnTo>
                  <a:lnTo>
                    <a:pt x="115302" y="0"/>
                  </a:lnTo>
                  <a:lnTo>
                    <a:pt x="93812" y="4209"/>
                  </a:lnTo>
                  <a:lnTo>
                    <a:pt x="79278" y="14297"/>
                  </a:lnTo>
                  <a:lnTo>
                    <a:pt x="39917" y="53881"/>
                  </a:lnTo>
                  <a:lnTo>
                    <a:pt x="21659" y="94917"/>
                  </a:lnTo>
                  <a:lnTo>
                    <a:pt x="9342" y="136333"/>
                  </a:lnTo>
                  <a:lnTo>
                    <a:pt x="0" y="176852"/>
                  </a:lnTo>
                  <a:lnTo>
                    <a:pt x="770" y="208436"/>
                  </a:lnTo>
                  <a:lnTo>
                    <a:pt x="9920" y="250516"/>
                  </a:lnTo>
                  <a:lnTo>
                    <a:pt x="22273" y="289916"/>
                  </a:lnTo>
                  <a:lnTo>
                    <a:pt x="40148" y="326362"/>
                  </a:lnTo>
                  <a:lnTo>
                    <a:pt x="57036" y="370390"/>
                  </a:lnTo>
                  <a:lnTo>
                    <a:pt x="59587" y="381748"/>
                  </a:lnTo>
                  <a:lnTo>
                    <a:pt x="66664" y="397125"/>
                  </a:lnTo>
                  <a:lnTo>
                    <a:pt x="68772" y="40690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13"/>
            <p:cNvSpPr/>
            <p:nvPr/>
          </p:nvSpPr>
          <p:spPr>
            <a:xfrm>
              <a:off x="821531" y="2928938"/>
              <a:ext cx="205384" cy="142876"/>
            </a:xfrm>
            <a:custGeom>
              <a:avLst/>
              <a:gdLst/>
              <a:ahLst/>
              <a:cxnLst/>
              <a:rect l="0" t="0" r="0" b="0"/>
              <a:pathLst>
                <a:path w="205384" h="142876">
                  <a:moveTo>
                    <a:pt x="0" y="142875"/>
                  </a:moveTo>
                  <a:lnTo>
                    <a:pt x="0" y="135186"/>
                  </a:lnTo>
                  <a:lnTo>
                    <a:pt x="25900" y="94819"/>
                  </a:lnTo>
                  <a:lnTo>
                    <a:pt x="63567" y="65427"/>
                  </a:lnTo>
                  <a:lnTo>
                    <a:pt x="107296" y="35711"/>
                  </a:lnTo>
                  <a:lnTo>
                    <a:pt x="136633" y="20502"/>
                  </a:lnTo>
                  <a:lnTo>
                    <a:pt x="179573" y="4316"/>
                  </a:lnTo>
                  <a:lnTo>
                    <a:pt x="205383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14"/>
            <p:cNvSpPr/>
            <p:nvPr/>
          </p:nvSpPr>
          <p:spPr>
            <a:xfrm>
              <a:off x="1196578" y="2839641"/>
              <a:ext cx="8921" cy="276821"/>
            </a:xfrm>
            <a:custGeom>
              <a:avLst/>
              <a:gdLst/>
              <a:ahLst/>
              <a:cxnLst/>
              <a:rect l="0" t="0" r="0" b="0"/>
              <a:pathLst>
                <a:path w="8921" h="276821">
                  <a:moveTo>
                    <a:pt x="0" y="0"/>
                  </a:moveTo>
                  <a:lnTo>
                    <a:pt x="992" y="14258"/>
                  </a:lnTo>
                  <a:lnTo>
                    <a:pt x="7068" y="38829"/>
                  </a:lnTo>
                  <a:lnTo>
                    <a:pt x="8562" y="76792"/>
                  </a:lnTo>
                  <a:lnTo>
                    <a:pt x="8821" y="115577"/>
                  </a:lnTo>
                  <a:lnTo>
                    <a:pt x="8898" y="153748"/>
                  </a:lnTo>
                  <a:lnTo>
                    <a:pt x="8920" y="190194"/>
                  </a:lnTo>
                  <a:lnTo>
                    <a:pt x="2791" y="229943"/>
                  </a:lnTo>
                  <a:lnTo>
                    <a:pt x="0" y="27682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15"/>
            <p:cNvSpPr/>
            <p:nvPr/>
          </p:nvSpPr>
          <p:spPr>
            <a:xfrm>
              <a:off x="1125141" y="3000375"/>
              <a:ext cx="125016" cy="44649"/>
            </a:xfrm>
            <a:custGeom>
              <a:avLst/>
              <a:gdLst/>
              <a:ahLst/>
              <a:cxnLst/>
              <a:rect l="0" t="0" r="0" b="0"/>
              <a:pathLst>
                <a:path w="125016" h="44649">
                  <a:moveTo>
                    <a:pt x="0" y="44648"/>
                  </a:moveTo>
                  <a:lnTo>
                    <a:pt x="4740" y="39908"/>
                  </a:lnTo>
                  <a:lnTo>
                    <a:pt x="7067" y="34935"/>
                  </a:lnTo>
                  <a:lnTo>
                    <a:pt x="7688" y="32220"/>
                  </a:lnTo>
                  <a:lnTo>
                    <a:pt x="13669" y="26557"/>
                  </a:lnTo>
                  <a:lnTo>
                    <a:pt x="28938" y="14837"/>
                  </a:lnTo>
                  <a:lnTo>
                    <a:pt x="40642" y="11555"/>
                  </a:lnTo>
                  <a:lnTo>
                    <a:pt x="80023" y="3139"/>
                  </a:lnTo>
                  <a:lnTo>
                    <a:pt x="12501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16"/>
            <p:cNvSpPr/>
            <p:nvPr/>
          </p:nvSpPr>
          <p:spPr>
            <a:xfrm>
              <a:off x="1518047" y="2911081"/>
              <a:ext cx="200246" cy="250029"/>
            </a:xfrm>
            <a:custGeom>
              <a:avLst/>
              <a:gdLst/>
              <a:ahLst/>
              <a:cxnLst/>
              <a:rect l="0" t="0" r="0" b="0"/>
              <a:pathLst>
                <a:path w="200246" h="250029">
                  <a:moveTo>
                    <a:pt x="0" y="133942"/>
                  </a:moveTo>
                  <a:lnTo>
                    <a:pt x="4740" y="133942"/>
                  </a:lnTo>
                  <a:lnTo>
                    <a:pt x="6137" y="132950"/>
                  </a:lnTo>
                  <a:lnTo>
                    <a:pt x="7068" y="131297"/>
                  </a:lnTo>
                  <a:lnTo>
                    <a:pt x="7688" y="129202"/>
                  </a:lnTo>
                  <a:lnTo>
                    <a:pt x="9094" y="127806"/>
                  </a:lnTo>
                  <a:lnTo>
                    <a:pt x="18480" y="122919"/>
                  </a:lnTo>
                  <a:lnTo>
                    <a:pt x="34628" y="112693"/>
                  </a:lnTo>
                  <a:lnTo>
                    <a:pt x="78681" y="94869"/>
                  </a:lnTo>
                  <a:lnTo>
                    <a:pt x="104680" y="87382"/>
                  </a:lnTo>
                  <a:lnTo>
                    <a:pt x="118573" y="77010"/>
                  </a:lnTo>
                  <a:lnTo>
                    <a:pt x="122152" y="71267"/>
                  </a:lnTo>
                  <a:lnTo>
                    <a:pt x="123107" y="68346"/>
                  </a:lnTo>
                  <a:lnTo>
                    <a:pt x="124735" y="66399"/>
                  </a:lnTo>
                  <a:lnTo>
                    <a:pt x="130775" y="62667"/>
                  </a:lnTo>
                  <a:lnTo>
                    <a:pt x="132536" y="58277"/>
                  </a:lnTo>
                  <a:lnTo>
                    <a:pt x="132014" y="55718"/>
                  </a:lnTo>
                  <a:lnTo>
                    <a:pt x="126538" y="47375"/>
                  </a:lnTo>
                  <a:lnTo>
                    <a:pt x="117639" y="38619"/>
                  </a:lnTo>
                  <a:lnTo>
                    <a:pt x="82585" y="12894"/>
                  </a:lnTo>
                  <a:lnTo>
                    <a:pt x="54143" y="6513"/>
                  </a:lnTo>
                  <a:lnTo>
                    <a:pt x="47876" y="2893"/>
                  </a:lnTo>
                  <a:lnTo>
                    <a:pt x="35876" y="30"/>
                  </a:lnTo>
                  <a:lnTo>
                    <a:pt x="52902" y="0"/>
                  </a:lnTo>
                  <a:lnTo>
                    <a:pt x="60884" y="2644"/>
                  </a:lnTo>
                  <a:lnTo>
                    <a:pt x="103366" y="20988"/>
                  </a:lnTo>
                  <a:lnTo>
                    <a:pt x="146796" y="41678"/>
                  </a:lnTo>
                  <a:lnTo>
                    <a:pt x="168841" y="51594"/>
                  </a:lnTo>
                  <a:lnTo>
                    <a:pt x="192882" y="77552"/>
                  </a:lnTo>
                  <a:lnTo>
                    <a:pt x="199165" y="87713"/>
                  </a:lnTo>
                  <a:lnTo>
                    <a:pt x="200245" y="93201"/>
                  </a:lnTo>
                  <a:lnTo>
                    <a:pt x="198800" y="104590"/>
                  </a:lnTo>
                  <a:lnTo>
                    <a:pt x="181359" y="145873"/>
                  </a:lnTo>
                  <a:lnTo>
                    <a:pt x="161919" y="180358"/>
                  </a:lnTo>
                  <a:lnTo>
                    <a:pt x="122515" y="224711"/>
                  </a:lnTo>
                  <a:lnTo>
                    <a:pt x="117991" y="229959"/>
                  </a:lnTo>
                  <a:lnTo>
                    <a:pt x="116932" y="233832"/>
                  </a:lnTo>
                  <a:lnTo>
                    <a:pt x="116086" y="25002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17"/>
            <p:cNvSpPr/>
            <p:nvPr/>
          </p:nvSpPr>
          <p:spPr>
            <a:xfrm>
              <a:off x="1839893" y="2928938"/>
              <a:ext cx="131743" cy="464062"/>
            </a:xfrm>
            <a:custGeom>
              <a:avLst/>
              <a:gdLst/>
              <a:ahLst/>
              <a:cxnLst/>
              <a:rect l="0" t="0" r="0" b="0"/>
              <a:pathLst>
                <a:path w="131743" h="464062">
                  <a:moveTo>
                    <a:pt x="17482" y="0"/>
                  </a:moveTo>
                  <a:lnTo>
                    <a:pt x="12742" y="4740"/>
                  </a:lnTo>
                  <a:lnTo>
                    <a:pt x="10414" y="9713"/>
                  </a:lnTo>
                  <a:lnTo>
                    <a:pt x="3921" y="49928"/>
                  </a:lnTo>
                  <a:lnTo>
                    <a:pt x="0" y="93949"/>
                  </a:lnTo>
                  <a:lnTo>
                    <a:pt x="689" y="118805"/>
                  </a:lnTo>
                  <a:lnTo>
                    <a:pt x="6774" y="135853"/>
                  </a:lnTo>
                  <a:lnTo>
                    <a:pt x="12061" y="144053"/>
                  </a:lnTo>
                  <a:lnTo>
                    <a:pt x="17719" y="148359"/>
                  </a:lnTo>
                  <a:lnTo>
                    <a:pt x="46020" y="159291"/>
                  </a:lnTo>
                  <a:lnTo>
                    <a:pt x="49406" y="158780"/>
                  </a:lnTo>
                  <a:lnTo>
                    <a:pt x="55814" y="155566"/>
                  </a:lnTo>
                  <a:lnTo>
                    <a:pt x="74005" y="139706"/>
                  </a:lnTo>
                  <a:lnTo>
                    <a:pt x="91893" y="109593"/>
                  </a:lnTo>
                  <a:lnTo>
                    <a:pt x="104684" y="65132"/>
                  </a:lnTo>
                  <a:lnTo>
                    <a:pt x="107689" y="38797"/>
                  </a:lnTo>
                  <a:lnTo>
                    <a:pt x="115338" y="27315"/>
                  </a:lnTo>
                  <a:lnTo>
                    <a:pt x="116679" y="42051"/>
                  </a:lnTo>
                  <a:lnTo>
                    <a:pt x="120439" y="47793"/>
                  </a:lnTo>
                  <a:lnTo>
                    <a:pt x="123394" y="66085"/>
                  </a:lnTo>
                  <a:lnTo>
                    <a:pt x="124393" y="106062"/>
                  </a:lnTo>
                  <a:lnTo>
                    <a:pt x="125558" y="141448"/>
                  </a:lnTo>
                  <a:lnTo>
                    <a:pt x="130754" y="182911"/>
                  </a:lnTo>
                  <a:lnTo>
                    <a:pt x="131742" y="226616"/>
                  </a:lnTo>
                  <a:lnTo>
                    <a:pt x="127184" y="269992"/>
                  </a:lnTo>
                  <a:lnTo>
                    <a:pt x="125392" y="309413"/>
                  </a:lnTo>
                  <a:lnTo>
                    <a:pt x="123869" y="350087"/>
                  </a:lnTo>
                  <a:lnTo>
                    <a:pt x="114969" y="391503"/>
                  </a:lnTo>
                  <a:lnTo>
                    <a:pt x="100728" y="429248"/>
                  </a:lnTo>
                  <a:lnTo>
                    <a:pt x="85930" y="453499"/>
                  </a:lnTo>
                  <a:lnTo>
                    <a:pt x="81966" y="457114"/>
                  </a:lnTo>
                  <a:lnTo>
                    <a:pt x="72269" y="461130"/>
                  </a:lnTo>
                  <a:lnTo>
                    <a:pt x="45851" y="464061"/>
                  </a:lnTo>
                  <a:lnTo>
                    <a:pt x="37366" y="461572"/>
                  </a:lnTo>
                  <a:lnTo>
                    <a:pt x="33715" y="459519"/>
                  </a:lnTo>
                  <a:lnTo>
                    <a:pt x="23835" y="447149"/>
                  </a:lnTo>
                  <a:lnTo>
                    <a:pt x="12600" y="426184"/>
                  </a:lnTo>
                  <a:lnTo>
                    <a:pt x="8552" y="41076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18"/>
            <p:cNvSpPr/>
            <p:nvPr/>
          </p:nvSpPr>
          <p:spPr>
            <a:xfrm>
              <a:off x="2045463" y="2796913"/>
              <a:ext cx="240538" cy="328479"/>
            </a:xfrm>
            <a:custGeom>
              <a:avLst/>
              <a:gdLst/>
              <a:ahLst/>
              <a:cxnLst/>
              <a:rect l="0" t="0" r="0" b="0"/>
              <a:pathLst>
                <a:path w="240538" h="328479">
                  <a:moveTo>
                    <a:pt x="79803" y="167743"/>
                  </a:moveTo>
                  <a:lnTo>
                    <a:pt x="61711" y="188481"/>
                  </a:lnTo>
                  <a:lnTo>
                    <a:pt x="34350" y="228642"/>
                  </a:lnTo>
                  <a:lnTo>
                    <a:pt x="23883" y="242434"/>
                  </a:lnTo>
                  <a:lnTo>
                    <a:pt x="3721" y="279779"/>
                  </a:lnTo>
                  <a:lnTo>
                    <a:pt x="0" y="303152"/>
                  </a:lnTo>
                  <a:lnTo>
                    <a:pt x="2332" y="309946"/>
                  </a:lnTo>
                  <a:lnTo>
                    <a:pt x="4343" y="313146"/>
                  </a:lnTo>
                  <a:lnTo>
                    <a:pt x="7668" y="315280"/>
                  </a:lnTo>
                  <a:lnTo>
                    <a:pt x="21829" y="318283"/>
                  </a:lnTo>
                  <a:lnTo>
                    <a:pt x="38592" y="318181"/>
                  </a:lnTo>
                  <a:lnTo>
                    <a:pt x="67957" y="307070"/>
                  </a:lnTo>
                  <a:lnTo>
                    <a:pt x="97858" y="287501"/>
                  </a:lnTo>
                  <a:lnTo>
                    <a:pt x="123902" y="253356"/>
                  </a:lnTo>
                  <a:lnTo>
                    <a:pt x="142148" y="220230"/>
                  </a:lnTo>
                  <a:lnTo>
                    <a:pt x="157476" y="185279"/>
                  </a:lnTo>
                  <a:lnTo>
                    <a:pt x="171544" y="142654"/>
                  </a:lnTo>
                  <a:lnTo>
                    <a:pt x="181893" y="100426"/>
                  </a:lnTo>
                  <a:lnTo>
                    <a:pt x="177507" y="58234"/>
                  </a:lnTo>
                  <a:lnTo>
                    <a:pt x="165662" y="27927"/>
                  </a:lnTo>
                  <a:lnTo>
                    <a:pt x="151179" y="7804"/>
                  </a:lnTo>
                  <a:lnTo>
                    <a:pt x="148223" y="4562"/>
                  </a:lnTo>
                  <a:lnTo>
                    <a:pt x="139647" y="960"/>
                  </a:lnTo>
                  <a:lnTo>
                    <a:pt x="134581" y="0"/>
                  </a:lnTo>
                  <a:lnTo>
                    <a:pt x="126308" y="1579"/>
                  </a:lnTo>
                  <a:lnTo>
                    <a:pt x="96035" y="19120"/>
                  </a:lnTo>
                  <a:lnTo>
                    <a:pt x="76945" y="56910"/>
                  </a:lnTo>
                  <a:lnTo>
                    <a:pt x="76217" y="74497"/>
                  </a:lnTo>
                  <a:lnTo>
                    <a:pt x="83835" y="113385"/>
                  </a:lnTo>
                  <a:lnTo>
                    <a:pt x="95886" y="149730"/>
                  </a:lnTo>
                  <a:lnTo>
                    <a:pt x="118992" y="185572"/>
                  </a:lnTo>
                  <a:lnTo>
                    <a:pt x="147185" y="226056"/>
                  </a:lnTo>
                  <a:lnTo>
                    <a:pt x="178992" y="264149"/>
                  </a:lnTo>
                  <a:lnTo>
                    <a:pt x="240537" y="32847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19"/>
            <p:cNvSpPr/>
            <p:nvPr/>
          </p:nvSpPr>
          <p:spPr>
            <a:xfrm>
              <a:off x="258971" y="3446859"/>
              <a:ext cx="258952" cy="441494"/>
            </a:xfrm>
            <a:custGeom>
              <a:avLst/>
              <a:gdLst/>
              <a:ahLst/>
              <a:cxnLst/>
              <a:rect l="0" t="0" r="0" b="0"/>
              <a:pathLst>
                <a:path w="258952" h="441494">
                  <a:moveTo>
                    <a:pt x="258951" y="0"/>
                  </a:moveTo>
                  <a:lnTo>
                    <a:pt x="254210" y="4741"/>
                  </a:lnTo>
                  <a:lnTo>
                    <a:pt x="249237" y="7068"/>
                  </a:lnTo>
                  <a:lnTo>
                    <a:pt x="209955" y="9849"/>
                  </a:lnTo>
                  <a:lnTo>
                    <a:pt x="167472" y="18018"/>
                  </a:lnTo>
                  <a:lnTo>
                    <a:pt x="124892" y="26881"/>
                  </a:lnTo>
                  <a:lnTo>
                    <a:pt x="106010" y="33651"/>
                  </a:lnTo>
                  <a:lnTo>
                    <a:pt x="65140" y="61331"/>
                  </a:lnTo>
                  <a:lnTo>
                    <a:pt x="52256" y="77924"/>
                  </a:lnTo>
                  <a:lnTo>
                    <a:pt x="35928" y="116941"/>
                  </a:lnTo>
                  <a:lnTo>
                    <a:pt x="29490" y="143128"/>
                  </a:lnTo>
                  <a:lnTo>
                    <a:pt x="20007" y="186565"/>
                  </a:lnTo>
                  <a:lnTo>
                    <a:pt x="10576" y="219748"/>
                  </a:lnTo>
                  <a:lnTo>
                    <a:pt x="8255" y="241992"/>
                  </a:lnTo>
                  <a:lnTo>
                    <a:pt x="6492" y="244672"/>
                  </a:lnTo>
                  <a:lnTo>
                    <a:pt x="4325" y="246458"/>
                  </a:lnTo>
                  <a:lnTo>
                    <a:pt x="1916" y="251089"/>
                  </a:lnTo>
                  <a:lnTo>
                    <a:pt x="103" y="258500"/>
                  </a:lnTo>
                  <a:lnTo>
                    <a:pt x="0" y="246492"/>
                  </a:lnTo>
                  <a:lnTo>
                    <a:pt x="2640" y="240852"/>
                  </a:lnTo>
                  <a:lnTo>
                    <a:pt x="4733" y="237959"/>
                  </a:lnTo>
                  <a:lnTo>
                    <a:pt x="15804" y="203041"/>
                  </a:lnTo>
                  <a:lnTo>
                    <a:pt x="21240" y="195082"/>
                  </a:lnTo>
                  <a:lnTo>
                    <a:pt x="60928" y="166729"/>
                  </a:lnTo>
                  <a:lnTo>
                    <a:pt x="77797" y="162511"/>
                  </a:lnTo>
                  <a:lnTo>
                    <a:pt x="95363" y="161261"/>
                  </a:lnTo>
                  <a:lnTo>
                    <a:pt x="113136" y="165631"/>
                  </a:lnTo>
                  <a:lnTo>
                    <a:pt x="136919" y="176989"/>
                  </a:lnTo>
                  <a:lnTo>
                    <a:pt x="171639" y="208742"/>
                  </a:lnTo>
                  <a:lnTo>
                    <a:pt x="186730" y="234894"/>
                  </a:lnTo>
                  <a:lnTo>
                    <a:pt x="193565" y="257122"/>
                  </a:lnTo>
                  <a:lnTo>
                    <a:pt x="194172" y="271042"/>
                  </a:lnTo>
                  <a:lnTo>
                    <a:pt x="188586" y="312955"/>
                  </a:lnTo>
                  <a:lnTo>
                    <a:pt x="182699" y="327937"/>
                  </a:lnTo>
                  <a:lnTo>
                    <a:pt x="163251" y="366969"/>
                  </a:lnTo>
                  <a:lnTo>
                    <a:pt x="146811" y="392167"/>
                  </a:lnTo>
                  <a:lnTo>
                    <a:pt x="104908" y="429291"/>
                  </a:lnTo>
                  <a:lnTo>
                    <a:pt x="69761" y="441207"/>
                  </a:lnTo>
                  <a:lnTo>
                    <a:pt x="58119" y="441493"/>
                  </a:lnTo>
                  <a:lnTo>
                    <a:pt x="35709" y="43755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SMARTInkShape-20"/>
            <p:cNvSpPr/>
            <p:nvPr/>
          </p:nvSpPr>
          <p:spPr>
            <a:xfrm>
              <a:off x="553641" y="3500438"/>
              <a:ext cx="178594" cy="339324"/>
            </a:xfrm>
            <a:custGeom>
              <a:avLst/>
              <a:gdLst/>
              <a:ahLst/>
              <a:cxnLst/>
              <a:rect l="0" t="0" r="0" b="0"/>
              <a:pathLst>
                <a:path w="178594" h="339324">
                  <a:moveTo>
                    <a:pt x="0" y="0"/>
                  </a:moveTo>
                  <a:lnTo>
                    <a:pt x="37576" y="0"/>
                  </a:lnTo>
                  <a:lnTo>
                    <a:pt x="64145" y="7688"/>
                  </a:lnTo>
                  <a:lnTo>
                    <a:pt x="83262" y="21950"/>
                  </a:lnTo>
                  <a:lnTo>
                    <a:pt x="100800" y="38449"/>
                  </a:lnTo>
                  <a:lnTo>
                    <a:pt x="104331" y="47185"/>
                  </a:lnTo>
                  <a:lnTo>
                    <a:pt x="114679" y="86468"/>
                  </a:lnTo>
                  <a:lnTo>
                    <a:pt x="108833" y="128465"/>
                  </a:lnTo>
                  <a:lnTo>
                    <a:pt x="105917" y="149369"/>
                  </a:lnTo>
                  <a:lnTo>
                    <a:pt x="90522" y="189688"/>
                  </a:lnTo>
                  <a:lnTo>
                    <a:pt x="72892" y="230835"/>
                  </a:lnTo>
                  <a:lnTo>
                    <a:pt x="51293" y="272771"/>
                  </a:lnTo>
                  <a:lnTo>
                    <a:pt x="24943" y="313906"/>
                  </a:lnTo>
                  <a:lnTo>
                    <a:pt x="9379" y="338752"/>
                  </a:lnTo>
                  <a:lnTo>
                    <a:pt x="51173" y="339323"/>
                  </a:lnTo>
                  <a:lnTo>
                    <a:pt x="87510" y="329613"/>
                  </a:lnTo>
                  <a:lnTo>
                    <a:pt x="106627" y="323881"/>
                  </a:lnTo>
                  <a:lnTo>
                    <a:pt x="124858" y="319537"/>
                  </a:lnTo>
                  <a:lnTo>
                    <a:pt x="142828" y="314612"/>
                  </a:lnTo>
                  <a:lnTo>
                    <a:pt x="160720" y="310507"/>
                  </a:lnTo>
                  <a:lnTo>
                    <a:pt x="178593" y="30360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SMARTInkShape-21"/>
            <p:cNvSpPr/>
            <p:nvPr/>
          </p:nvSpPr>
          <p:spPr>
            <a:xfrm>
              <a:off x="805494" y="3502396"/>
              <a:ext cx="373027" cy="335451"/>
            </a:xfrm>
            <a:custGeom>
              <a:avLst/>
              <a:gdLst/>
              <a:ahLst/>
              <a:cxnLst/>
              <a:rect l="0" t="0" r="0" b="0"/>
              <a:pathLst>
                <a:path w="373027" h="335451">
                  <a:moveTo>
                    <a:pt x="167842" y="6971"/>
                  </a:moveTo>
                  <a:lnTo>
                    <a:pt x="125602" y="6971"/>
                  </a:lnTo>
                  <a:lnTo>
                    <a:pt x="108142" y="11712"/>
                  </a:lnTo>
                  <a:lnTo>
                    <a:pt x="68809" y="32131"/>
                  </a:lnTo>
                  <a:lnTo>
                    <a:pt x="28326" y="51477"/>
                  </a:lnTo>
                  <a:lnTo>
                    <a:pt x="10526" y="65492"/>
                  </a:lnTo>
                  <a:lnTo>
                    <a:pt x="4328" y="67707"/>
                  </a:lnTo>
                  <a:lnTo>
                    <a:pt x="2278" y="69290"/>
                  </a:lnTo>
                  <a:lnTo>
                    <a:pt x="0" y="73694"/>
                  </a:lnTo>
                  <a:lnTo>
                    <a:pt x="1634" y="81605"/>
                  </a:lnTo>
                  <a:lnTo>
                    <a:pt x="3458" y="86493"/>
                  </a:lnTo>
                  <a:lnTo>
                    <a:pt x="10777" y="94569"/>
                  </a:lnTo>
                  <a:lnTo>
                    <a:pt x="55049" y="125659"/>
                  </a:lnTo>
                  <a:lnTo>
                    <a:pt x="95910" y="151936"/>
                  </a:lnTo>
                  <a:lnTo>
                    <a:pt x="125113" y="179887"/>
                  </a:lnTo>
                  <a:lnTo>
                    <a:pt x="146652" y="216347"/>
                  </a:lnTo>
                  <a:lnTo>
                    <a:pt x="152802" y="231988"/>
                  </a:lnTo>
                  <a:lnTo>
                    <a:pt x="153551" y="246215"/>
                  </a:lnTo>
                  <a:lnTo>
                    <a:pt x="145947" y="271519"/>
                  </a:lnTo>
                  <a:lnTo>
                    <a:pt x="133898" y="295625"/>
                  </a:lnTo>
                  <a:lnTo>
                    <a:pt x="118979" y="312544"/>
                  </a:lnTo>
                  <a:lnTo>
                    <a:pt x="91518" y="333051"/>
                  </a:lnTo>
                  <a:lnTo>
                    <a:pt x="84972" y="335450"/>
                  </a:lnTo>
                  <a:lnTo>
                    <a:pt x="81838" y="335098"/>
                  </a:lnTo>
                  <a:lnTo>
                    <a:pt x="71421" y="329513"/>
                  </a:lnTo>
                  <a:lnTo>
                    <a:pt x="65410" y="319277"/>
                  </a:lnTo>
                  <a:lnTo>
                    <a:pt x="64827" y="314394"/>
                  </a:lnTo>
                  <a:lnTo>
                    <a:pt x="70057" y="273498"/>
                  </a:lnTo>
                  <a:lnTo>
                    <a:pt x="77573" y="247669"/>
                  </a:lnTo>
                  <a:lnTo>
                    <a:pt x="94743" y="209628"/>
                  </a:lnTo>
                  <a:lnTo>
                    <a:pt x="110133" y="175828"/>
                  </a:lnTo>
                  <a:lnTo>
                    <a:pt x="137260" y="133591"/>
                  </a:lnTo>
                  <a:lnTo>
                    <a:pt x="161728" y="91440"/>
                  </a:lnTo>
                  <a:lnTo>
                    <a:pt x="191633" y="50788"/>
                  </a:lnTo>
                  <a:lnTo>
                    <a:pt x="221600" y="23858"/>
                  </a:lnTo>
                  <a:lnTo>
                    <a:pt x="256191" y="979"/>
                  </a:lnTo>
                  <a:lnTo>
                    <a:pt x="259484" y="0"/>
                  </a:lnTo>
                  <a:lnTo>
                    <a:pt x="262671" y="339"/>
                  </a:lnTo>
                  <a:lnTo>
                    <a:pt x="268858" y="3362"/>
                  </a:lnTo>
                  <a:lnTo>
                    <a:pt x="270905" y="6550"/>
                  </a:lnTo>
                  <a:lnTo>
                    <a:pt x="273785" y="20516"/>
                  </a:lnTo>
                  <a:lnTo>
                    <a:pt x="273900" y="62862"/>
                  </a:lnTo>
                  <a:lnTo>
                    <a:pt x="265264" y="106243"/>
                  </a:lnTo>
                  <a:lnTo>
                    <a:pt x="254003" y="148289"/>
                  </a:lnTo>
                  <a:lnTo>
                    <a:pt x="241904" y="191644"/>
                  </a:lnTo>
                  <a:lnTo>
                    <a:pt x="241438" y="205134"/>
                  </a:lnTo>
                  <a:lnTo>
                    <a:pt x="251862" y="236000"/>
                  </a:lnTo>
                  <a:lnTo>
                    <a:pt x="260316" y="249236"/>
                  </a:lnTo>
                  <a:lnTo>
                    <a:pt x="266158" y="253551"/>
                  </a:lnTo>
                  <a:lnTo>
                    <a:pt x="273053" y="255468"/>
                  </a:lnTo>
                  <a:lnTo>
                    <a:pt x="304079" y="256801"/>
                  </a:lnTo>
                  <a:lnTo>
                    <a:pt x="315373" y="254267"/>
                  </a:lnTo>
                  <a:lnTo>
                    <a:pt x="357531" y="233083"/>
                  </a:lnTo>
                  <a:lnTo>
                    <a:pt x="365588" y="227190"/>
                  </a:lnTo>
                  <a:lnTo>
                    <a:pt x="369831" y="218617"/>
                  </a:lnTo>
                  <a:lnTo>
                    <a:pt x="373026" y="179456"/>
                  </a:lnTo>
                  <a:lnTo>
                    <a:pt x="366056" y="155768"/>
                  </a:lnTo>
                  <a:lnTo>
                    <a:pt x="346365" y="114126"/>
                  </a:lnTo>
                  <a:lnTo>
                    <a:pt x="334515" y="95055"/>
                  </a:lnTo>
                  <a:lnTo>
                    <a:pt x="306583" y="63465"/>
                  </a:lnTo>
                  <a:lnTo>
                    <a:pt x="300089" y="44736"/>
                  </a:lnTo>
                  <a:lnTo>
                    <a:pt x="292858" y="3376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SMARTInkShape-22"/>
            <p:cNvSpPr/>
            <p:nvPr/>
          </p:nvSpPr>
          <p:spPr>
            <a:xfrm>
              <a:off x="1313941" y="3468576"/>
              <a:ext cx="141599" cy="308683"/>
            </a:xfrm>
            <a:custGeom>
              <a:avLst/>
              <a:gdLst/>
              <a:ahLst/>
              <a:cxnLst/>
              <a:rect l="0" t="0" r="0" b="0"/>
              <a:pathLst>
                <a:path w="141599" h="308683">
                  <a:moveTo>
                    <a:pt x="141598" y="14002"/>
                  </a:moveTo>
                  <a:lnTo>
                    <a:pt x="136858" y="9262"/>
                  </a:lnTo>
                  <a:lnTo>
                    <a:pt x="131884" y="6934"/>
                  </a:lnTo>
                  <a:lnTo>
                    <a:pt x="102688" y="0"/>
                  </a:lnTo>
                  <a:lnTo>
                    <a:pt x="63793" y="4816"/>
                  </a:lnTo>
                  <a:lnTo>
                    <a:pt x="40313" y="12151"/>
                  </a:lnTo>
                  <a:lnTo>
                    <a:pt x="19212" y="23154"/>
                  </a:lnTo>
                  <a:lnTo>
                    <a:pt x="15359" y="26056"/>
                  </a:lnTo>
                  <a:lnTo>
                    <a:pt x="11078" y="34573"/>
                  </a:lnTo>
                  <a:lnTo>
                    <a:pt x="165" y="78432"/>
                  </a:lnTo>
                  <a:lnTo>
                    <a:pt x="0" y="112609"/>
                  </a:lnTo>
                  <a:lnTo>
                    <a:pt x="6929" y="139130"/>
                  </a:lnTo>
                  <a:lnTo>
                    <a:pt x="27413" y="183681"/>
                  </a:lnTo>
                  <a:lnTo>
                    <a:pt x="45876" y="221249"/>
                  </a:lnTo>
                  <a:lnTo>
                    <a:pt x="69596" y="263413"/>
                  </a:lnTo>
                  <a:lnTo>
                    <a:pt x="76277" y="279063"/>
                  </a:lnTo>
                  <a:lnTo>
                    <a:pt x="79090" y="308682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23"/>
            <p:cNvSpPr/>
            <p:nvPr/>
          </p:nvSpPr>
          <p:spPr>
            <a:xfrm>
              <a:off x="1280730" y="3580805"/>
              <a:ext cx="130162" cy="80368"/>
            </a:xfrm>
            <a:custGeom>
              <a:avLst/>
              <a:gdLst/>
              <a:ahLst/>
              <a:cxnLst/>
              <a:rect l="0" t="0" r="0" b="0"/>
              <a:pathLst>
                <a:path w="130162" h="80368">
                  <a:moveTo>
                    <a:pt x="5145" y="80367"/>
                  </a:moveTo>
                  <a:lnTo>
                    <a:pt x="405" y="80367"/>
                  </a:lnTo>
                  <a:lnTo>
                    <a:pt x="0" y="79375"/>
                  </a:lnTo>
                  <a:lnTo>
                    <a:pt x="2197" y="75626"/>
                  </a:lnTo>
                  <a:lnTo>
                    <a:pt x="27333" y="50314"/>
                  </a:lnTo>
                  <a:lnTo>
                    <a:pt x="52706" y="36250"/>
                  </a:lnTo>
                  <a:lnTo>
                    <a:pt x="93833" y="20906"/>
                  </a:lnTo>
                  <a:lnTo>
                    <a:pt x="117877" y="8943"/>
                  </a:lnTo>
                  <a:lnTo>
                    <a:pt x="130161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SMARTInkShape-24"/>
            <p:cNvSpPr/>
            <p:nvPr/>
          </p:nvSpPr>
          <p:spPr>
            <a:xfrm>
              <a:off x="1571734" y="3491508"/>
              <a:ext cx="17751" cy="294681"/>
            </a:xfrm>
            <a:custGeom>
              <a:avLst/>
              <a:gdLst/>
              <a:ahLst/>
              <a:cxnLst/>
              <a:rect l="0" t="0" r="0" b="0"/>
              <a:pathLst>
                <a:path w="17751" h="294681">
                  <a:moveTo>
                    <a:pt x="8821" y="0"/>
                  </a:moveTo>
                  <a:lnTo>
                    <a:pt x="8821" y="38829"/>
                  </a:lnTo>
                  <a:lnTo>
                    <a:pt x="4080" y="81533"/>
                  </a:lnTo>
                  <a:lnTo>
                    <a:pt x="1132" y="123266"/>
                  </a:lnTo>
                  <a:lnTo>
                    <a:pt x="259" y="162310"/>
                  </a:lnTo>
                  <a:lnTo>
                    <a:pt x="0" y="199015"/>
                  </a:lnTo>
                  <a:lnTo>
                    <a:pt x="6049" y="238851"/>
                  </a:lnTo>
                  <a:lnTo>
                    <a:pt x="8658" y="282798"/>
                  </a:lnTo>
                  <a:lnTo>
                    <a:pt x="8789" y="292332"/>
                  </a:lnTo>
                  <a:lnTo>
                    <a:pt x="9792" y="293115"/>
                  </a:lnTo>
                  <a:lnTo>
                    <a:pt x="17750" y="2946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SMARTInkShape-25"/>
            <p:cNvSpPr/>
            <p:nvPr/>
          </p:nvSpPr>
          <p:spPr>
            <a:xfrm>
              <a:off x="1544836" y="3653884"/>
              <a:ext cx="178595" cy="25148"/>
            </a:xfrm>
            <a:custGeom>
              <a:avLst/>
              <a:gdLst/>
              <a:ahLst/>
              <a:cxnLst/>
              <a:rect l="0" t="0" r="0" b="0"/>
              <a:pathLst>
                <a:path w="178595" h="25148">
                  <a:moveTo>
                    <a:pt x="0" y="25147"/>
                  </a:moveTo>
                  <a:lnTo>
                    <a:pt x="4740" y="20407"/>
                  </a:lnTo>
                  <a:lnTo>
                    <a:pt x="12359" y="18079"/>
                  </a:lnTo>
                  <a:lnTo>
                    <a:pt x="54663" y="6668"/>
                  </a:lnTo>
                  <a:lnTo>
                    <a:pt x="89511" y="0"/>
                  </a:lnTo>
                  <a:lnTo>
                    <a:pt x="133974" y="8288"/>
                  </a:lnTo>
                  <a:lnTo>
                    <a:pt x="178594" y="2514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26"/>
            <p:cNvSpPr/>
            <p:nvPr/>
          </p:nvSpPr>
          <p:spPr>
            <a:xfrm>
              <a:off x="1884164" y="3566789"/>
              <a:ext cx="192217" cy="272978"/>
            </a:xfrm>
            <a:custGeom>
              <a:avLst/>
              <a:gdLst/>
              <a:ahLst/>
              <a:cxnLst/>
              <a:rect l="0" t="0" r="0" b="0"/>
              <a:pathLst>
                <a:path w="192217" h="272978">
                  <a:moveTo>
                    <a:pt x="0" y="156891"/>
                  </a:moveTo>
                  <a:lnTo>
                    <a:pt x="4740" y="156891"/>
                  </a:lnTo>
                  <a:lnTo>
                    <a:pt x="9714" y="154245"/>
                  </a:lnTo>
                  <a:lnTo>
                    <a:pt x="15231" y="150754"/>
                  </a:lnTo>
                  <a:lnTo>
                    <a:pt x="56912" y="138939"/>
                  </a:lnTo>
                  <a:lnTo>
                    <a:pt x="74520" y="131177"/>
                  </a:lnTo>
                  <a:lnTo>
                    <a:pt x="117303" y="100668"/>
                  </a:lnTo>
                  <a:lnTo>
                    <a:pt x="135766" y="88496"/>
                  </a:lnTo>
                  <a:lnTo>
                    <a:pt x="139716" y="82506"/>
                  </a:lnTo>
                  <a:lnTo>
                    <a:pt x="141939" y="73555"/>
                  </a:lnTo>
                  <a:lnTo>
                    <a:pt x="142598" y="59880"/>
                  </a:lnTo>
                  <a:lnTo>
                    <a:pt x="140106" y="51598"/>
                  </a:lnTo>
                  <a:lnTo>
                    <a:pt x="138052" y="48000"/>
                  </a:lnTo>
                  <a:lnTo>
                    <a:pt x="112377" y="27968"/>
                  </a:lnTo>
                  <a:lnTo>
                    <a:pt x="82355" y="12748"/>
                  </a:lnTo>
                  <a:lnTo>
                    <a:pt x="41222" y="5759"/>
                  </a:lnTo>
                  <a:lnTo>
                    <a:pt x="33865" y="5385"/>
                  </a:lnTo>
                  <a:lnTo>
                    <a:pt x="31506" y="4293"/>
                  </a:lnTo>
                  <a:lnTo>
                    <a:pt x="29934" y="2573"/>
                  </a:lnTo>
                  <a:lnTo>
                    <a:pt x="28886" y="434"/>
                  </a:lnTo>
                  <a:lnTo>
                    <a:pt x="27195" y="0"/>
                  </a:lnTo>
                  <a:lnTo>
                    <a:pt x="25075" y="703"/>
                  </a:lnTo>
                  <a:lnTo>
                    <a:pt x="22670" y="2164"/>
                  </a:lnTo>
                  <a:lnTo>
                    <a:pt x="22059" y="3138"/>
                  </a:lnTo>
                  <a:lnTo>
                    <a:pt x="22643" y="3787"/>
                  </a:lnTo>
                  <a:lnTo>
                    <a:pt x="24025" y="4220"/>
                  </a:lnTo>
                  <a:lnTo>
                    <a:pt x="24947" y="5501"/>
                  </a:lnTo>
                  <a:lnTo>
                    <a:pt x="25970" y="9570"/>
                  </a:lnTo>
                  <a:lnTo>
                    <a:pt x="27235" y="11052"/>
                  </a:lnTo>
                  <a:lnTo>
                    <a:pt x="39146" y="18366"/>
                  </a:lnTo>
                  <a:lnTo>
                    <a:pt x="69023" y="42660"/>
                  </a:lnTo>
                  <a:lnTo>
                    <a:pt x="111917" y="66283"/>
                  </a:lnTo>
                  <a:lnTo>
                    <a:pt x="154712" y="97292"/>
                  </a:lnTo>
                  <a:lnTo>
                    <a:pt x="171628" y="109356"/>
                  </a:lnTo>
                  <a:lnTo>
                    <a:pt x="182373" y="124065"/>
                  </a:lnTo>
                  <a:lnTo>
                    <a:pt x="191586" y="146346"/>
                  </a:lnTo>
                  <a:lnTo>
                    <a:pt x="192216" y="150853"/>
                  </a:lnTo>
                  <a:lnTo>
                    <a:pt x="190270" y="158506"/>
                  </a:lnTo>
                  <a:lnTo>
                    <a:pt x="178172" y="181639"/>
                  </a:lnTo>
                  <a:lnTo>
                    <a:pt x="158051" y="208428"/>
                  </a:lnTo>
                  <a:lnTo>
                    <a:pt x="148628" y="216507"/>
                  </a:lnTo>
                  <a:lnTo>
                    <a:pt x="122148" y="248761"/>
                  </a:lnTo>
                  <a:lnTo>
                    <a:pt x="116134" y="252292"/>
                  </a:lnTo>
                  <a:lnTo>
                    <a:pt x="110154" y="254854"/>
                  </a:lnTo>
                  <a:lnTo>
                    <a:pt x="99993" y="262640"/>
                  </a:lnTo>
                  <a:lnTo>
                    <a:pt x="99012" y="266068"/>
                  </a:lnTo>
                  <a:lnTo>
                    <a:pt x="98227" y="27297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27"/>
            <p:cNvSpPr/>
            <p:nvPr/>
          </p:nvSpPr>
          <p:spPr>
            <a:xfrm>
              <a:off x="2232423" y="3585316"/>
              <a:ext cx="321469" cy="200665"/>
            </a:xfrm>
            <a:custGeom>
              <a:avLst/>
              <a:gdLst/>
              <a:ahLst/>
              <a:cxnLst/>
              <a:rect l="0" t="0" r="0" b="0"/>
              <a:pathLst>
                <a:path w="321469" h="200665">
                  <a:moveTo>
                    <a:pt x="8929" y="22278"/>
                  </a:moveTo>
                  <a:lnTo>
                    <a:pt x="8929" y="60451"/>
                  </a:lnTo>
                  <a:lnTo>
                    <a:pt x="6283" y="94200"/>
                  </a:lnTo>
                  <a:lnTo>
                    <a:pt x="1240" y="134270"/>
                  </a:lnTo>
                  <a:lnTo>
                    <a:pt x="162" y="172759"/>
                  </a:lnTo>
                  <a:lnTo>
                    <a:pt x="0" y="200664"/>
                  </a:lnTo>
                  <a:lnTo>
                    <a:pt x="991" y="168831"/>
                  </a:lnTo>
                  <a:lnTo>
                    <a:pt x="7067" y="134681"/>
                  </a:lnTo>
                  <a:lnTo>
                    <a:pt x="13301" y="94752"/>
                  </a:lnTo>
                  <a:lnTo>
                    <a:pt x="26972" y="51849"/>
                  </a:lnTo>
                  <a:lnTo>
                    <a:pt x="38731" y="25804"/>
                  </a:lnTo>
                  <a:lnTo>
                    <a:pt x="42687" y="21652"/>
                  </a:lnTo>
                  <a:lnTo>
                    <a:pt x="52375" y="17039"/>
                  </a:lnTo>
                  <a:lnTo>
                    <a:pt x="64245" y="14442"/>
                  </a:lnTo>
                  <a:lnTo>
                    <a:pt x="67634" y="15069"/>
                  </a:lnTo>
                  <a:lnTo>
                    <a:pt x="74046" y="18412"/>
                  </a:lnTo>
                  <a:lnTo>
                    <a:pt x="83234" y="25873"/>
                  </a:lnTo>
                  <a:lnTo>
                    <a:pt x="92240" y="39108"/>
                  </a:lnTo>
                  <a:lnTo>
                    <a:pt x="110129" y="80739"/>
                  </a:lnTo>
                  <a:lnTo>
                    <a:pt x="122865" y="122426"/>
                  </a:lnTo>
                  <a:lnTo>
                    <a:pt x="131462" y="137568"/>
                  </a:lnTo>
                  <a:lnTo>
                    <a:pt x="133833" y="143963"/>
                  </a:lnTo>
                  <a:lnTo>
                    <a:pt x="141487" y="154413"/>
                  </a:lnTo>
                  <a:lnTo>
                    <a:pt x="142942" y="154024"/>
                  </a:lnTo>
                  <a:lnTo>
                    <a:pt x="155181" y="143635"/>
                  </a:lnTo>
                  <a:lnTo>
                    <a:pt x="166766" y="124154"/>
                  </a:lnTo>
                  <a:lnTo>
                    <a:pt x="181580" y="84090"/>
                  </a:lnTo>
                  <a:lnTo>
                    <a:pt x="196454" y="42692"/>
                  </a:lnTo>
                  <a:lnTo>
                    <a:pt x="208028" y="23034"/>
                  </a:lnTo>
                  <a:lnTo>
                    <a:pt x="217472" y="12692"/>
                  </a:lnTo>
                  <a:lnTo>
                    <a:pt x="234780" y="767"/>
                  </a:lnTo>
                  <a:lnTo>
                    <a:pt x="237879" y="0"/>
                  </a:lnTo>
                  <a:lnTo>
                    <a:pt x="240937" y="481"/>
                  </a:lnTo>
                  <a:lnTo>
                    <a:pt x="248234" y="3641"/>
                  </a:lnTo>
                  <a:lnTo>
                    <a:pt x="254238" y="13669"/>
                  </a:lnTo>
                  <a:lnTo>
                    <a:pt x="265844" y="58125"/>
                  </a:lnTo>
                  <a:lnTo>
                    <a:pt x="269929" y="75894"/>
                  </a:lnTo>
                  <a:lnTo>
                    <a:pt x="274778" y="93726"/>
                  </a:lnTo>
                  <a:lnTo>
                    <a:pt x="278860" y="111578"/>
                  </a:lnTo>
                  <a:lnTo>
                    <a:pt x="286353" y="126789"/>
                  </a:lnTo>
                  <a:lnTo>
                    <a:pt x="291971" y="133219"/>
                  </a:lnTo>
                  <a:lnTo>
                    <a:pt x="297774" y="136077"/>
                  </a:lnTo>
                  <a:lnTo>
                    <a:pt x="321468" y="13836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SMARTInkShape-28"/>
            <p:cNvSpPr/>
            <p:nvPr/>
          </p:nvSpPr>
          <p:spPr>
            <a:xfrm>
              <a:off x="2678921" y="3634383"/>
              <a:ext cx="26775" cy="178595"/>
            </a:xfrm>
            <a:custGeom>
              <a:avLst/>
              <a:gdLst/>
              <a:ahLst/>
              <a:cxnLst/>
              <a:rect l="0" t="0" r="0" b="0"/>
              <a:pathLst>
                <a:path w="26775" h="178595">
                  <a:moveTo>
                    <a:pt x="8915" y="0"/>
                  </a:moveTo>
                  <a:lnTo>
                    <a:pt x="4175" y="0"/>
                  </a:lnTo>
                  <a:lnTo>
                    <a:pt x="2778" y="1984"/>
                  </a:lnTo>
                  <a:lnTo>
                    <a:pt x="537" y="19427"/>
                  </a:lnTo>
                  <a:lnTo>
                    <a:pt x="58" y="61097"/>
                  </a:lnTo>
                  <a:lnTo>
                    <a:pt x="0" y="97948"/>
                  </a:lnTo>
                  <a:lnTo>
                    <a:pt x="979" y="141846"/>
                  </a:lnTo>
                  <a:lnTo>
                    <a:pt x="7115" y="161532"/>
                  </a:lnTo>
                  <a:lnTo>
                    <a:pt x="16236" y="176151"/>
                  </a:lnTo>
                  <a:lnTo>
                    <a:pt x="17764" y="176965"/>
                  </a:lnTo>
                  <a:lnTo>
                    <a:pt x="26774" y="178594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SMARTInkShape-29"/>
            <p:cNvSpPr/>
            <p:nvPr/>
          </p:nvSpPr>
          <p:spPr>
            <a:xfrm>
              <a:off x="2687836" y="3473648"/>
              <a:ext cx="8931" cy="17861"/>
            </a:xfrm>
            <a:custGeom>
              <a:avLst/>
              <a:gdLst/>
              <a:ahLst/>
              <a:cxnLst/>
              <a:rect l="0" t="0" r="0" b="0"/>
              <a:pathLst>
                <a:path w="8931" h="17861">
                  <a:moveTo>
                    <a:pt x="8930" y="17860"/>
                  </a:moveTo>
                  <a:lnTo>
                    <a:pt x="4189" y="13119"/>
                  </a:lnTo>
                  <a:lnTo>
                    <a:pt x="1862" y="814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30"/>
            <p:cNvSpPr/>
            <p:nvPr/>
          </p:nvSpPr>
          <p:spPr>
            <a:xfrm>
              <a:off x="401946" y="4089797"/>
              <a:ext cx="107047" cy="151806"/>
            </a:xfrm>
            <a:custGeom>
              <a:avLst/>
              <a:gdLst/>
              <a:ahLst/>
              <a:cxnLst/>
              <a:rect l="0" t="0" r="0" b="0"/>
              <a:pathLst>
                <a:path w="107047" h="151806">
                  <a:moveTo>
                    <a:pt x="17749" y="0"/>
                  </a:moveTo>
                  <a:lnTo>
                    <a:pt x="17749" y="4740"/>
                  </a:lnTo>
                  <a:lnTo>
                    <a:pt x="16757" y="6137"/>
                  </a:lnTo>
                  <a:lnTo>
                    <a:pt x="15103" y="7068"/>
                  </a:lnTo>
                  <a:lnTo>
                    <a:pt x="13009" y="7689"/>
                  </a:lnTo>
                  <a:lnTo>
                    <a:pt x="11612" y="10086"/>
                  </a:lnTo>
                  <a:lnTo>
                    <a:pt x="9187" y="33678"/>
                  </a:lnTo>
                  <a:lnTo>
                    <a:pt x="7900" y="56739"/>
                  </a:lnTo>
                  <a:lnTo>
                    <a:pt x="446" y="91170"/>
                  </a:lnTo>
                  <a:lnTo>
                    <a:pt x="0" y="103999"/>
                  </a:lnTo>
                  <a:lnTo>
                    <a:pt x="2585" y="108398"/>
                  </a:lnTo>
                  <a:lnTo>
                    <a:pt x="6048" y="113661"/>
                  </a:lnTo>
                  <a:lnTo>
                    <a:pt x="7588" y="119308"/>
                  </a:lnTo>
                  <a:lnTo>
                    <a:pt x="8991" y="121210"/>
                  </a:lnTo>
                  <a:lnTo>
                    <a:pt x="10918" y="122479"/>
                  </a:lnTo>
                  <a:lnTo>
                    <a:pt x="30116" y="131810"/>
                  </a:lnTo>
                  <a:lnTo>
                    <a:pt x="41808" y="139156"/>
                  </a:lnTo>
                  <a:lnTo>
                    <a:pt x="83153" y="148915"/>
                  </a:lnTo>
                  <a:lnTo>
                    <a:pt x="107046" y="15180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SMARTInkShape-31"/>
            <p:cNvSpPr/>
            <p:nvPr/>
          </p:nvSpPr>
          <p:spPr>
            <a:xfrm>
              <a:off x="535945" y="4045148"/>
              <a:ext cx="71275" cy="330400"/>
            </a:xfrm>
            <a:custGeom>
              <a:avLst/>
              <a:gdLst/>
              <a:ahLst/>
              <a:cxnLst/>
              <a:rect l="0" t="0" r="0" b="0"/>
              <a:pathLst>
                <a:path w="71275" h="330400">
                  <a:moveTo>
                    <a:pt x="8766" y="0"/>
                  </a:moveTo>
                  <a:lnTo>
                    <a:pt x="8766" y="7689"/>
                  </a:lnTo>
                  <a:lnTo>
                    <a:pt x="1698" y="28194"/>
                  </a:lnTo>
                  <a:lnTo>
                    <a:pt x="0" y="65277"/>
                  </a:lnTo>
                  <a:lnTo>
                    <a:pt x="4609" y="103514"/>
                  </a:lnTo>
                  <a:lnTo>
                    <a:pt x="7534" y="137607"/>
                  </a:lnTo>
                  <a:lnTo>
                    <a:pt x="13141" y="172844"/>
                  </a:lnTo>
                  <a:lnTo>
                    <a:pt x="17788" y="214170"/>
                  </a:lnTo>
                  <a:lnTo>
                    <a:pt x="27232" y="254229"/>
                  </a:lnTo>
                  <a:lnTo>
                    <a:pt x="44538" y="298686"/>
                  </a:lnTo>
                  <a:lnTo>
                    <a:pt x="71274" y="33039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SMARTInkShape-32"/>
            <p:cNvSpPr/>
            <p:nvPr/>
          </p:nvSpPr>
          <p:spPr>
            <a:xfrm>
              <a:off x="814045" y="4174672"/>
              <a:ext cx="636185" cy="361146"/>
            </a:xfrm>
            <a:custGeom>
              <a:avLst/>
              <a:gdLst/>
              <a:ahLst/>
              <a:cxnLst/>
              <a:rect l="0" t="0" r="0" b="0"/>
              <a:pathLst>
                <a:path w="636185" h="361146">
                  <a:moveTo>
                    <a:pt x="132502" y="22281"/>
                  </a:moveTo>
                  <a:lnTo>
                    <a:pt x="120073" y="9852"/>
                  </a:lnTo>
                  <a:lnTo>
                    <a:pt x="111764" y="6835"/>
                  </a:lnTo>
                  <a:lnTo>
                    <a:pt x="106771" y="6031"/>
                  </a:lnTo>
                  <a:lnTo>
                    <a:pt x="95930" y="7783"/>
                  </a:lnTo>
                  <a:lnTo>
                    <a:pt x="55061" y="25455"/>
                  </a:lnTo>
                  <a:lnTo>
                    <a:pt x="19388" y="55564"/>
                  </a:lnTo>
                  <a:lnTo>
                    <a:pt x="6272" y="73042"/>
                  </a:lnTo>
                  <a:lnTo>
                    <a:pt x="843" y="95530"/>
                  </a:lnTo>
                  <a:lnTo>
                    <a:pt x="0" y="123658"/>
                  </a:lnTo>
                  <a:lnTo>
                    <a:pt x="11045" y="160830"/>
                  </a:lnTo>
                  <a:lnTo>
                    <a:pt x="19321" y="170840"/>
                  </a:lnTo>
                  <a:lnTo>
                    <a:pt x="40427" y="187549"/>
                  </a:lnTo>
                  <a:lnTo>
                    <a:pt x="57044" y="190643"/>
                  </a:lnTo>
                  <a:lnTo>
                    <a:pt x="79386" y="190567"/>
                  </a:lnTo>
                  <a:lnTo>
                    <a:pt x="92689" y="187033"/>
                  </a:lnTo>
                  <a:lnTo>
                    <a:pt x="117398" y="169551"/>
                  </a:lnTo>
                  <a:lnTo>
                    <a:pt x="156632" y="124924"/>
                  </a:lnTo>
                  <a:lnTo>
                    <a:pt x="191102" y="82628"/>
                  </a:lnTo>
                  <a:lnTo>
                    <a:pt x="211069" y="59912"/>
                  </a:lnTo>
                  <a:lnTo>
                    <a:pt x="211669" y="61259"/>
                  </a:lnTo>
                  <a:lnTo>
                    <a:pt x="212711" y="83025"/>
                  </a:lnTo>
                  <a:lnTo>
                    <a:pt x="204758" y="123555"/>
                  </a:lnTo>
                  <a:lnTo>
                    <a:pt x="204047" y="153259"/>
                  </a:lnTo>
                  <a:lnTo>
                    <a:pt x="205003" y="157225"/>
                  </a:lnTo>
                  <a:lnTo>
                    <a:pt x="206633" y="159869"/>
                  </a:lnTo>
                  <a:lnTo>
                    <a:pt x="208712" y="161631"/>
                  </a:lnTo>
                  <a:lnTo>
                    <a:pt x="213667" y="163590"/>
                  </a:lnTo>
                  <a:lnTo>
                    <a:pt x="229673" y="164847"/>
                  </a:lnTo>
                  <a:lnTo>
                    <a:pt x="237866" y="162373"/>
                  </a:lnTo>
                  <a:lnTo>
                    <a:pt x="268078" y="144157"/>
                  </a:lnTo>
                  <a:lnTo>
                    <a:pt x="284129" y="119702"/>
                  </a:lnTo>
                  <a:lnTo>
                    <a:pt x="291173" y="109236"/>
                  </a:lnTo>
                  <a:lnTo>
                    <a:pt x="304311" y="97765"/>
                  </a:lnTo>
                  <a:lnTo>
                    <a:pt x="319579" y="76394"/>
                  </a:lnTo>
                  <a:lnTo>
                    <a:pt x="320020" y="118169"/>
                  </a:lnTo>
                  <a:lnTo>
                    <a:pt x="321017" y="142212"/>
                  </a:lnTo>
                  <a:lnTo>
                    <a:pt x="327714" y="161743"/>
                  </a:lnTo>
                  <a:lnTo>
                    <a:pt x="338068" y="168885"/>
                  </a:lnTo>
                  <a:lnTo>
                    <a:pt x="348963" y="172545"/>
                  </a:lnTo>
                  <a:lnTo>
                    <a:pt x="363216" y="173629"/>
                  </a:lnTo>
                  <a:lnTo>
                    <a:pt x="371632" y="171237"/>
                  </a:lnTo>
                  <a:lnTo>
                    <a:pt x="394364" y="157836"/>
                  </a:lnTo>
                  <a:lnTo>
                    <a:pt x="428798" y="114385"/>
                  </a:lnTo>
                  <a:lnTo>
                    <a:pt x="453918" y="73991"/>
                  </a:lnTo>
                  <a:lnTo>
                    <a:pt x="471306" y="49715"/>
                  </a:lnTo>
                  <a:lnTo>
                    <a:pt x="474470" y="88295"/>
                  </a:lnTo>
                  <a:lnTo>
                    <a:pt x="479931" y="129899"/>
                  </a:lnTo>
                  <a:lnTo>
                    <a:pt x="480596" y="167893"/>
                  </a:lnTo>
                  <a:lnTo>
                    <a:pt x="485468" y="208581"/>
                  </a:lnTo>
                  <a:lnTo>
                    <a:pt x="488856" y="251419"/>
                  </a:lnTo>
                  <a:lnTo>
                    <a:pt x="492170" y="289573"/>
                  </a:lnTo>
                  <a:lnTo>
                    <a:pt x="498053" y="333984"/>
                  </a:lnTo>
                  <a:lnTo>
                    <a:pt x="498616" y="361145"/>
                  </a:lnTo>
                  <a:lnTo>
                    <a:pt x="498618" y="356731"/>
                  </a:lnTo>
                  <a:lnTo>
                    <a:pt x="490931" y="328178"/>
                  </a:lnTo>
                  <a:lnTo>
                    <a:pt x="488942" y="291652"/>
                  </a:lnTo>
                  <a:lnTo>
                    <a:pt x="482670" y="252100"/>
                  </a:lnTo>
                  <a:lnTo>
                    <a:pt x="481326" y="218037"/>
                  </a:lnTo>
                  <a:lnTo>
                    <a:pt x="480927" y="182809"/>
                  </a:lnTo>
                  <a:lnTo>
                    <a:pt x="480793" y="140090"/>
                  </a:lnTo>
                  <a:lnTo>
                    <a:pt x="487895" y="97844"/>
                  </a:lnTo>
                  <a:lnTo>
                    <a:pt x="501499" y="65686"/>
                  </a:lnTo>
                  <a:lnTo>
                    <a:pt x="523619" y="29247"/>
                  </a:lnTo>
                  <a:lnTo>
                    <a:pt x="537511" y="16778"/>
                  </a:lnTo>
                  <a:lnTo>
                    <a:pt x="550962" y="9913"/>
                  </a:lnTo>
                  <a:lnTo>
                    <a:pt x="581800" y="0"/>
                  </a:lnTo>
                  <a:lnTo>
                    <a:pt x="611707" y="3644"/>
                  </a:lnTo>
                  <a:lnTo>
                    <a:pt x="616675" y="5888"/>
                  </a:lnTo>
                  <a:lnTo>
                    <a:pt x="635016" y="24471"/>
                  </a:lnTo>
                  <a:lnTo>
                    <a:pt x="636184" y="29694"/>
                  </a:lnTo>
                  <a:lnTo>
                    <a:pt x="632021" y="69381"/>
                  </a:lnTo>
                  <a:lnTo>
                    <a:pt x="620293" y="96261"/>
                  </a:lnTo>
                  <a:lnTo>
                    <a:pt x="598574" y="131573"/>
                  </a:lnTo>
                  <a:lnTo>
                    <a:pt x="564919" y="157328"/>
                  </a:lnTo>
                  <a:lnTo>
                    <a:pt x="540452" y="169747"/>
                  </a:lnTo>
                  <a:lnTo>
                    <a:pt x="507549" y="17408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33"/>
            <p:cNvSpPr/>
            <p:nvPr/>
          </p:nvSpPr>
          <p:spPr>
            <a:xfrm>
              <a:off x="1475716" y="4179094"/>
              <a:ext cx="165016" cy="241102"/>
            </a:xfrm>
            <a:custGeom>
              <a:avLst/>
              <a:gdLst/>
              <a:ahLst/>
              <a:cxnLst/>
              <a:rect l="0" t="0" r="0" b="0"/>
              <a:pathLst>
                <a:path w="165016" h="241102">
                  <a:moveTo>
                    <a:pt x="113768" y="0"/>
                  </a:moveTo>
                  <a:lnTo>
                    <a:pt x="85963" y="25159"/>
                  </a:lnTo>
                  <a:lnTo>
                    <a:pt x="44104" y="51573"/>
                  </a:lnTo>
                  <a:lnTo>
                    <a:pt x="0" y="78568"/>
                  </a:lnTo>
                  <a:lnTo>
                    <a:pt x="219" y="79168"/>
                  </a:lnTo>
                  <a:lnTo>
                    <a:pt x="3110" y="79834"/>
                  </a:lnTo>
                  <a:lnTo>
                    <a:pt x="45305" y="80346"/>
                  </a:lnTo>
                  <a:lnTo>
                    <a:pt x="70001" y="83007"/>
                  </a:lnTo>
                  <a:lnTo>
                    <a:pt x="112892" y="95597"/>
                  </a:lnTo>
                  <a:lnTo>
                    <a:pt x="139796" y="104579"/>
                  </a:lnTo>
                  <a:lnTo>
                    <a:pt x="146003" y="105438"/>
                  </a:lnTo>
                  <a:lnTo>
                    <a:pt x="151133" y="107995"/>
                  </a:lnTo>
                  <a:lnTo>
                    <a:pt x="159479" y="116128"/>
                  </a:lnTo>
                  <a:lnTo>
                    <a:pt x="163850" y="123711"/>
                  </a:lnTo>
                  <a:lnTo>
                    <a:pt x="165015" y="127123"/>
                  </a:lnTo>
                  <a:lnTo>
                    <a:pt x="161915" y="146145"/>
                  </a:lnTo>
                  <a:lnTo>
                    <a:pt x="149973" y="165893"/>
                  </a:lnTo>
                  <a:lnTo>
                    <a:pt x="110646" y="208313"/>
                  </a:lnTo>
                  <a:lnTo>
                    <a:pt x="93882" y="224220"/>
                  </a:lnTo>
                  <a:lnTo>
                    <a:pt x="69120" y="241101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SMARTInkShape-34"/>
            <p:cNvSpPr/>
            <p:nvPr/>
          </p:nvSpPr>
          <p:spPr>
            <a:xfrm>
              <a:off x="1803797" y="4126793"/>
              <a:ext cx="365428" cy="284474"/>
            </a:xfrm>
            <a:custGeom>
              <a:avLst/>
              <a:gdLst/>
              <a:ahLst/>
              <a:cxnLst/>
              <a:rect l="0" t="0" r="0" b="0"/>
              <a:pathLst>
                <a:path w="365428" h="284474">
                  <a:moveTo>
                    <a:pt x="0" y="105879"/>
                  </a:moveTo>
                  <a:lnTo>
                    <a:pt x="42673" y="105879"/>
                  </a:lnTo>
                  <a:lnTo>
                    <a:pt x="86475" y="105879"/>
                  </a:lnTo>
                  <a:lnTo>
                    <a:pt x="129741" y="105879"/>
                  </a:lnTo>
                  <a:lnTo>
                    <a:pt x="170286" y="103233"/>
                  </a:lnTo>
                  <a:lnTo>
                    <a:pt x="208258" y="96784"/>
                  </a:lnTo>
                  <a:lnTo>
                    <a:pt x="252075" y="88420"/>
                  </a:lnTo>
                  <a:lnTo>
                    <a:pt x="254370" y="87294"/>
                  </a:lnTo>
                  <a:lnTo>
                    <a:pt x="255900" y="85551"/>
                  </a:lnTo>
                  <a:lnTo>
                    <a:pt x="257601" y="80970"/>
                  </a:lnTo>
                  <a:lnTo>
                    <a:pt x="258356" y="75626"/>
                  </a:lnTo>
                  <a:lnTo>
                    <a:pt x="256046" y="69943"/>
                  </a:lnTo>
                  <a:lnTo>
                    <a:pt x="246479" y="58211"/>
                  </a:lnTo>
                  <a:lnTo>
                    <a:pt x="205128" y="34439"/>
                  </a:lnTo>
                  <a:lnTo>
                    <a:pt x="172287" y="19228"/>
                  </a:lnTo>
                  <a:lnTo>
                    <a:pt x="164877" y="16766"/>
                  </a:lnTo>
                  <a:lnTo>
                    <a:pt x="152373" y="8066"/>
                  </a:lnTo>
                  <a:lnTo>
                    <a:pt x="156713" y="3034"/>
                  </a:lnTo>
                  <a:lnTo>
                    <a:pt x="164239" y="639"/>
                  </a:lnTo>
                  <a:lnTo>
                    <a:pt x="169024" y="0"/>
                  </a:lnTo>
                  <a:lnTo>
                    <a:pt x="210480" y="7892"/>
                  </a:lnTo>
                  <a:lnTo>
                    <a:pt x="253520" y="19982"/>
                  </a:lnTo>
                  <a:lnTo>
                    <a:pt x="295139" y="37143"/>
                  </a:lnTo>
                  <a:lnTo>
                    <a:pt x="338584" y="63330"/>
                  </a:lnTo>
                  <a:lnTo>
                    <a:pt x="354321" y="79712"/>
                  </a:lnTo>
                  <a:lnTo>
                    <a:pt x="360875" y="91272"/>
                  </a:lnTo>
                  <a:lnTo>
                    <a:pt x="365081" y="114863"/>
                  </a:lnTo>
                  <a:lnTo>
                    <a:pt x="365427" y="120798"/>
                  </a:lnTo>
                  <a:lnTo>
                    <a:pt x="349245" y="160246"/>
                  </a:lnTo>
                  <a:lnTo>
                    <a:pt x="340759" y="177667"/>
                  </a:lnTo>
                  <a:lnTo>
                    <a:pt x="307362" y="217271"/>
                  </a:lnTo>
                  <a:lnTo>
                    <a:pt x="265951" y="259568"/>
                  </a:lnTo>
                  <a:lnTo>
                    <a:pt x="255189" y="271361"/>
                  </a:lnTo>
                  <a:lnTo>
                    <a:pt x="250031" y="28447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SMARTInkShape-35"/>
            <p:cNvSpPr/>
            <p:nvPr/>
          </p:nvSpPr>
          <p:spPr>
            <a:xfrm>
              <a:off x="2375297" y="4009430"/>
              <a:ext cx="26790" cy="321469"/>
            </a:xfrm>
            <a:custGeom>
              <a:avLst/>
              <a:gdLst/>
              <a:ahLst/>
              <a:cxnLst/>
              <a:rect l="0" t="0" r="0" b="0"/>
              <a:pathLst>
                <a:path w="26790" h="321469">
                  <a:moveTo>
                    <a:pt x="26789" y="0"/>
                  </a:moveTo>
                  <a:lnTo>
                    <a:pt x="25797" y="17215"/>
                  </a:lnTo>
                  <a:lnTo>
                    <a:pt x="19100" y="54669"/>
                  </a:lnTo>
                  <a:lnTo>
                    <a:pt x="13487" y="90171"/>
                  </a:lnTo>
                  <a:lnTo>
                    <a:pt x="5539" y="127369"/>
                  </a:lnTo>
                  <a:lnTo>
                    <a:pt x="1641" y="168267"/>
                  </a:lnTo>
                  <a:lnTo>
                    <a:pt x="486" y="211804"/>
                  </a:lnTo>
                  <a:lnTo>
                    <a:pt x="144" y="251382"/>
                  </a:lnTo>
                  <a:lnTo>
                    <a:pt x="28" y="291198"/>
                  </a:lnTo>
                  <a:lnTo>
                    <a:pt x="0" y="321468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SMARTInkShape-36"/>
            <p:cNvSpPr/>
            <p:nvPr/>
          </p:nvSpPr>
          <p:spPr>
            <a:xfrm>
              <a:off x="2563359" y="4134846"/>
              <a:ext cx="428087" cy="418153"/>
            </a:xfrm>
            <a:custGeom>
              <a:avLst/>
              <a:gdLst/>
              <a:ahLst/>
              <a:cxnLst/>
              <a:rect l="0" t="0" r="0" b="0"/>
              <a:pathLst>
                <a:path w="428087" h="418153">
                  <a:moveTo>
                    <a:pt x="124477" y="17459"/>
                  </a:moveTo>
                  <a:lnTo>
                    <a:pt x="124477" y="9770"/>
                  </a:lnTo>
                  <a:lnTo>
                    <a:pt x="116788" y="949"/>
                  </a:lnTo>
                  <a:lnTo>
                    <a:pt x="106434" y="0"/>
                  </a:lnTo>
                  <a:lnTo>
                    <a:pt x="98929" y="2423"/>
                  </a:lnTo>
                  <a:lnTo>
                    <a:pt x="59755" y="25341"/>
                  </a:lnTo>
                  <a:lnTo>
                    <a:pt x="18250" y="61399"/>
                  </a:lnTo>
                  <a:lnTo>
                    <a:pt x="8667" y="73473"/>
                  </a:lnTo>
                  <a:lnTo>
                    <a:pt x="1280" y="85849"/>
                  </a:lnTo>
                  <a:lnTo>
                    <a:pt x="0" y="92734"/>
                  </a:lnTo>
                  <a:lnTo>
                    <a:pt x="813" y="94431"/>
                  </a:lnTo>
                  <a:lnTo>
                    <a:pt x="2347" y="95563"/>
                  </a:lnTo>
                  <a:lnTo>
                    <a:pt x="6697" y="96820"/>
                  </a:lnTo>
                  <a:lnTo>
                    <a:pt x="11938" y="97379"/>
                  </a:lnTo>
                  <a:lnTo>
                    <a:pt x="41706" y="90098"/>
                  </a:lnTo>
                  <a:lnTo>
                    <a:pt x="46476" y="87713"/>
                  </a:lnTo>
                  <a:lnTo>
                    <a:pt x="86165" y="54634"/>
                  </a:lnTo>
                  <a:lnTo>
                    <a:pt x="130088" y="12820"/>
                  </a:lnTo>
                  <a:lnTo>
                    <a:pt x="136231" y="10436"/>
                  </a:lnTo>
                  <a:lnTo>
                    <a:pt x="145268" y="9094"/>
                  </a:lnTo>
                  <a:lnTo>
                    <a:pt x="147267" y="9898"/>
                  </a:lnTo>
                  <a:lnTo>
                    <a:pt x="148600" y="11426"/>
                  </a:lnTo>
                  <a:lnTo>
                    <a:pt x="150081" y="15770"/>
                  </a:lnTo>
                  <a:lnTo>
                    <a:pt x="150739" y="21008"/>
                  </a:lnTo>
                  <a:lnTo>
                    <a:pt x="141149" y="65650"/>
                  </a:lnTo>
                  <a:lnTo>
                    <a:pt x="129306" y="103616"/>
                  </a:lnTo>
                  <a:lnTo>
                    <a:pt x="117088" y="147277"/>
                  </a:lnTo>
                  <a:lnTo>
                    <a:pt x="103334" y="180327"/>
                  </a:lnTo>
                  <a:lnTo>
                    <a:pt x="89945" y="214860"/>
                  </a:lnTo>
                  <a:lnTo>
                    <a:pt x="78371" y="249060"/>
                  </a:lnTo>
                  <a:lnTo>
                    <a:pt x="69920" y="280796"/>
                  </a:lnTo>
                  <a:lnTo>
                    <a:pt x="59585" y="321813"/>
                  </a:lnTo>
                  <a:lnTo>
                    <a:pt x="54979" y="359102"/>
                  </a:lnTo>
                  <a:lnTo>
                    <a:pt x="54415" y="393000"/>
                  </a:lnTo>
                  <a:lnTo>
                    <a:pt x="57950" y="406285"/>
                  </a:lnTo>
                  <a:lnTo>
                    <a:pt x="61274" y="410622"/>
                  </a:lnTo>
                  <a:lnTo>
                    <a:pt x="70259" y="415440"/>
                  </a:lnTo>
                  <a:lnTo>
                    <a:pt x="81734" y="418152"/>
                  </a:lnTo>
                  <a:lnTo>
                    <a:pt x="96158" y="414216"/>
                  </a:lnTo>
                  <a:lnTo>
                    <a:pt x="112999" y="402025"/>
                  </a:lnTo>
                  <a:lnTo>
                    <a:pt x="142393" y="361973"/>
                  </a:lnTo>
                  <a:lnTo>
                    <a:pt x="166160" y="317352"/>
                  </a:lnTo>
                  <a:lnTo>
                    <a:pt x="179271" y="282153"/>
                  </a:lnTo>
                  <a:lnTo>
                    <a:pt x="191598" y="241833"/>
                  </a:lnTo>
                  <a:lnTo>
                    <a:pt x="195346" y="200942"/>
                  </a:lnTo>
                  <a:lnTo>
                    <a:pt x="191005" y="181736"/>
                  </a:lnTo>
                  <a:lnTo>
                    <a:pt x="183480" y="172161"/>
                  </a:lnTo>
                  <a:lnTo>
                    <a:pt x="154454" y="146556"/>
                  </a:lnTo>
                  <a:lnTo>
                    <a:pt x="142378" y="140635"/>
                  </a:lnTo>
                  <a:lnTo>
                    <a:pt x="139388" y="138271"/>
                  </a:lnTo>
                  <a:lnTo>
                    <a:pt x="136065" y="133000"/>
                  </a:lnTo>
                  <a:lnTo>
                    <a:pt x="135179" y="130205"/>
                  </a:lnTo>
                  <a:lnTo>
                    <a:pt x="135580" y="127349"/>
                  </a:lnTo>
                  <a:lnTo>
                    <a:pt x="138672" y="121531"/>
                  </a:lnTo>
                  <a:lnTo>
                    <a:pt x="154443" y="103770"/>
                  </a:lnTo>
                  <a:lnTo>
                    <a:pt x="192237" y="85919"/>
                  </a:lnTo>
                  <a:lnTo>
                    <a:pt x="223741" y="75006"/>
                  </a:lnTo>
                  <a:lnTo>
                    <a:pt x="262748" y="71559"/>
                  </a:lnTo>
                  <a:lnTo>
                    <a:pt x="281753" y="75932"/>
                  </a:lnTo>
                  <a:lnTo>
                    <a:pt x="299951" y="83512"/>
                  </a:lnTo>
                  <a:lnTo>
                    <a:pt x="309291" y="91795"/>
                  </a:lnTo>
                  <a:lnTo>
                    <a:pt x="315757" y="102091"/>
                  </a:lnTo>
                  <a:lnTo>
                    <a:pt x="322554" y="122224"/>
                  </a:lnTo>
                  <a:lnTo>
                    <a:pt x="324989" y="125997"/>
                  </a:lnTo>
                  <a:lnTo>
                    <a:pt x="325620" y="130498"/>
                  </a:lnTo>
                  <a:lnTo>
                    <a:pt x="321037" y="174814"/>
                  </a:lnTo>
                  <a:lnTo>
                    <a:pt x="320936" y="177995"/>
                  </a:lnTo>
                  <a:lnTo>
                    <a:pt x="320932" y="173394"/>
                  </a:lnTo>
                  <a:lnTo>
                    <a:pt x="333359" y="144768"/>
                  </a:lnTo>
                  <a:lnTo>
                    <a:pt x="359639" y="100417"/>
                  </a:lnTo>
                  <a:lnTo>
                    <a:pt x="377486" y="69790"/>
                  </a:lnTo>
                  <a:lnTo>
                    <a:pt x="390604" y="55093"/>
                  </a:lnTo>
                  <a:lnTo>
                    <a:pt x="394230" y="54029"/>
                  </a:lnTo>
                  <a:lnTo>
                    <a:pt x="396586" y="53745"/>
                  </a:lnTo>
                  <a:lnTo>
                    <a:pt x="398156" y="54548"/>
                  </a:lnTo>
                  <a:lnTo>
                    <a:pt x="399203" y="56076"/>
                  </a:lnTo>
                  <a:lnTo>
                    <a:pt x="400884" y="60916"/>
                  </a:lnTo>
                  <a:lnTo>
                    <a:pt x="402287" y="103558"/>
                  </a:lnTo>
                  <a:lnTo>
                    <a:pt x="411011" y="115642"/>
                  </a:lnTo>
                  <a:lnTo>
                    <a:pt x="417547" y="122842"/>
                  </a:lnTo>
                  <a:lnTo>
                    <a:pt x="421087" y="123827"/>
                  </a:lnTo>
                  <a:lnTo>
                    <a:pt x="428086" y="12461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37"/>
            <p:cNvSpPr/>
            <p:nvPr/>
          </p:nvSpPr>
          <p:spPr>
            <a:xfrm>
              <a:off x="3080900" y="4170164"/>
              <a:ext cx="196296" cy="124860"/>
            </a:xfrm>
            <a:custGeom>
              <a:avLst/>
              <a:gdLst/>
              <a:ahLst/>
              <a:cxnLst/>
              <a:rect l="0" t="0" r="0" b="0"/>
              <a:pathLst>
                <a:path w="196296" h="124860">
                  <a:moveTo>
                    <a:pt x="62350" y="0"/>
                  </a:moveTo>
                  <a:lnTo>
                    <a:pt x="57610" y="0"/>
                  </a:lnTo>
                  <a:lnTo>
                    <a:pt x="52636" y="2646"/>
                  </a:lnTo>
                  <a:lnTo>
                    <a:pt x="28424" y="20738"/>
                  </a:lnTo>
                  <a:lnTo>
                    <a:pt x="21475" y="29060"/>
                  </a:lnTo>
                  <a:lnTo>
                    <a:pt x="5900" y="39583"/>
                  </a:lnTo>
                  <a:lnTo>
                    <a:pt x="2534" y="45043"/>
                  </a:lnTo>
                  <a:lnTo>
                    <a:pt x="0" y="60767"/>
                  </a:lnTo>
                  <a:lnTo>
                    <a:pt x="939" y="61347"/>
                  </a:lnTo>
                  <a:lnTo>
                    <a:pt x="12285" y="62355"/>
                  </a:lnTo>
                  <a:lnTo>
                    <a:pt x="25577" y="57723"/>
                  </a:lnTo>
                  <a:lnTo>
                    <a:pt x="69117" y="28539"/>
                  </a:lnTo>
                  <a:lnTo>
                    <a:pt x="80206" y="17863"/>
                  </a:lnTo>
                  <a:lnTo>
                    <a:pt x="84949" y="17860"/>
                  </a:lnTo>
                  <a:lnTo>
                    <a:pt x="89923" y="20505"/>
                  </a:lnTo>
                  <a:lnTo>
                    <a:pt x="95440" y="23997"/>
                  </a:lnTo>
                  <a:lnTo>
                    <a:pt x="119119" y="33673"/>
                  </a:lnTo>
                  <a:lnTo>
                    <a:pt x="136401" y="47748"/>
                  </a:lnTo>
                  <a:lnTo>
                    <a:pt x="154591" y="77924"/>
                  </a:lnTo>
                  <a:lnTo>
                    <a:pt x="158803" y="90668"/>
                  </a:lnTo>
                  <a:lnTo>
                    <a:pt x="161218" y="103863"/>
                  </a:lnTo>
                  <a:lnTo>
                    <a:pt x="167575" y="116024"/>
                  </a:lnTo>
                  <a:lnTo>
                    <a:pt x="168219" y="119021"/>
                  </a:lnTo>
                  <a:lnTo>
                    <a:pt x="169640" y="121019"/>
                  </a:lnTo>
                  <a:lnTo>
                    <a:pt x="171580" y="122351"/>
                  </a:lnTo>
                  <a:lnTo>
                    <a:pt x="177082" y="124489"/>
                  </a:lnTo>
                  <a:lnTo>
                    <a:pt x="182775" y="124859"/>
                  </a:lnTo>
                  <a:lnTo>
                    <a:pt x="187971" y="122301"/>
                  </a:lnTo>
                  <a:lnTo>
                    <a:pt x="196295" y="11608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38"/>
            <p:cNvSpPr/>
            <p:nvPr/>
          </p:nvSpPr>
          <p:spPr>
            <a:xfrm>
              <a:off x="3375422" y="4027289"/>
              <a:ext cx="35720" cy="196454"/>
            </a:xfrm>
            <a:custGeom>
              <a:avLst/>
              <a:gdLst/>
              <a:ahLst/>
              <a:cxnLst/>
              <a:rect l="0" t="0" r="0" b="0"/>
              <a:pathLst>
                <a:path w="35720" h="196454">
                  <a:moveTo>
                    <a:pt x="35719" y="0"/>
                  </a:moveTo>
                  <a:lnTo>
                    <a:pt x="34726" y="9113"/>
                  </a:lnTo>
                  <a:lnTo>
                    <a:pt x="28030" y="45849"/>
                  </a:lnTo>
                  <a:lnTo>
                    <a:pt x="19905" y="81597"/>
                  </a:lnTo>
                  <a:lnTo>
                    <a:pt x="8746" y="123201"/>
                  </a:lnTo>
                  <a:lnTo>
                    <a:pt x="1152" y="167441"/>
                  </a:lnTo>
                  <a:lnTo>
                    <a:pt x="0" y="19645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39"/>
            <p:cNvSpPr/>
            <p:nvPr/>
          </p:nvSpPr>
          <p:spPr>
            <a:xfrm>
              <a:off x="3375422" y="4071938"/>
              <a:ext cx="71438" cy="62508"/>
            </a:xfrm>
            <a:custGeom>
              <a:avLst/>
              <a:gdLst/>
              <a:ahLst/>
              <a:cxnLst/>
              <a:rect l="0" t="0" r="0" b="0"/>
              <a:pathLst>
                <a:path w="71438" h="62508">
                  <a:moveTo>
                    <a:pt x="0" y="0"/>
                  </a:moveTo>
                  <a:lnTo>
                    <a:pt x="0" y="4740"/>
                  </a:lnTo>
                  <a:lnTo>
                    <a:pt x="5291" y="9713"/>
                  </a:lnTo>
                  <a:lnTo>
                    <a:pt x="46722" y="34552"/>
                  </a:lnTo>
                  <a:lnTo>
                    <a:pt x="71437" y="6250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5" name="SMARTInkShape-40"/>
          <p:cNvSpPr/>
          <p:nvPr/>
        </p:nvSpPr>
        <p:spPr>
          <a:xfrm>
            <a:off x="3964781" y="3607594"/>
            <a:ext cx="3786189" cy="625030"/>
          </a:xfrm>
          <a:custGeom>
            <a:avLst/>
            <a:gdLst/>
            <a:ahLst/>
            <a:cxnLst/>
            <a:rect l="0" t="0" r="0" b="0"/>
            <a:pathLst>
              <a:path w="3786189" h="625030">
                <a:moveTo>
                  <a:pt x="0" y="455414"/>
                </a:moveTo>
                <a:lnTo>
                  <a:pt x="0" y="434164"/>
                </a:lnTo>
                <a:lnTo>
                  <a:pt x="992" y="432318"/>
                </a:lnTo>
                <a:lnTo>
                  <a:pt x="2646" y="431087"/>
                </a:lnTo>
                <a:lnTo>
                  <a:pt x="4741" y="430266"/>
                </a:lnTo>
                <a:lnTo>
                  <a:pt x="6137" y="428727"/>
                </a:lnTo>
                <a:lnTo>
                  <a:pt x="7689" y="424371"/>
                </a:lnTo>
                <a:lnTo>
                  <a:pt x="9095" y="422812"/>
                </a:lnTo>
                <a:lnTo>
                  <a:pt x="13303" y="421080"/>
                </a:lnTo>
                <a:lnTo>
                  <a:pt x="24089" y="418977"/>
                </a:lnTo>
                <a:lnTo>
                  <a:pt x="32824" y="413639"/>
                </a:lnTo>
                <a:lnTo>
                  <a:pt x="42689" y="411617"/>
                </a:lnTo>
                <a:lnTo>
                  <a:pt x="58730" y="412010"/>
                </a:lnTo>
                <a:lnTo>
                  <a:pt x="101472" y="418890"/>
                </a:lnTo>
                <a:lnTo>
                  <a:pt x="143302" y="424329"/>
                </a:lnTo>
                <a:lnTo>
                  <a:pt x="179671" y="428768"/>
                </a:lnTo>
                <a:lnTo>
                  <a:pt x="224043" y="435525"/>
                </a:lnTo>
                <a:lnTo>
                  <a:pt x="259198" y="436953"/>
                </a:lnTo>
                <a:lnTo>
                  <a:pt x="294750" y="437377"/>
                </a:lnTo>
                <a:lnTo>
                  <a:pt x="333065" y="440148"/>
                </a:lnTo>
                <a:lnTo>
                  <a:pt x="375837" y="441961"/>
                </a:lnTo>
                <a:lnTo>
                  <a:pt x="406156" y="439513"/>
                </a:lnTo>
                <a:lnTo>
                  <a:pt x="439475" y="438425"/>
                </a:lnTo>
                <a:lnTo>
                  <a:pt x="471481" y="437941"/>
                </a:lnTo>
                <a:lnTo>
                  <a:pt x="503235" y="437726"/>
                </a:lnTo>
                <a:lnTo>
                  <a:pt x="537191" y="437631"/>
                </a:lnTo>
                <a:lnTo>
                  <a:pt x="572127" y="437589"/>
                </a:lnTo>
                <a:lnTo>
                  <a:pt x="608489" y="437570"/>
                </a:lnTo>
                <a:lnTo>
                  <a:pt x="647802" y="437561"/>
                </a:lnTo>
                <a:lnTo>
                  <a:pt x="685779" y="440203"/>
                </a:lnTo>
                <a:lnTo>
                  <a:pt x="722502" y="444685"/>
                </a:lnTo>
                <a:lnTo>
                  <a:pt x="758667" y="449984"/>
                </a:lnTo>
                <a:lnTo>
                  <a:pt x="794584" y="453001"/>
                </a:lnTo>
                <a:lnTo>
                  <a:pt x="830391" y="455333"/>
                </a:lnTo>
                <a:lnTo>
                  <a:pt x="866149" y="459678"/>
                </a:lnTo>
                <a:lnTo>
                  <a:pt x="901885" y="462270"/>
                </a:lnTo>
                <a:lnTo>
                  <a:pt x="938603" y="464414"/>
                </a:lnTo>
                <a:lnTo>
                  <a:pt x="978074" y="468674"/>
                </a:lnTo>
                <a:lnTo>
                  <a:pt x="1016121" y="471229"/>
                </a:lnTo>
                <a:lnTo>
                  <a:pt x="1053867" y="472365"/>
                </a:lnTo>
                <a:lnTo>
                  <a:pt x="1093795" y="472869"/>
                </a:lnTo>
                <a:lnTo>
                  <a:pt x="1134691" y="475740"/>
                </a:lnTo>
                <a:lnTo>
                  <a:pt x="1176018" y="479330"/>
                </a:lnTo>
                <a:lnTo>
                  <a:pt x="1217537" y="480926"/>
                </a:lnTo>
                <a:lnTo>
                  <a:pt x="1259141" y="481635"/>
                </a:lnTo>
                <a:lnTo>
                  <a:pt x="1300782" y="481951"/>
                </a:lnTo>
                <a:lnTo>
                  <a:pt x="1342440" y="482090"/>
                </a:lnTo>
                <a:lnTo>
                  <a:pt x="1384106" y="482153"/>
                </a:lnTo>
                <a:lnTo>
                  <a:pt x="1426768" y="482181"/>
                </a:lnTo>
                <a:lnTo>
                  <a:pt x="1449257" y="482188"/>
                </a:lnTo>
                <a:lnTo>
                  <a:pt x="1472187" y="482193"/>
                </a:lnTo>
                <a:lnTo>
                  <a:pt x="1516186" y="482199"/>
                </a:lnTo>
                <a:lnTo>
                  <a:pt x="1558892" y="482201"/>
                </a:lnTo>
                <a:lnTo>
                  <a:pt x="1601023" y="482202"/>
                </a:lnTo>
                <a:lnTo>
                  <a:pt x="1645545" y="482202"/>
                </a:lnTo>
                <a:lnTo>
                  <a:pt x="1668530" y="482202"/>
                </a:lnTo>
                <a:lnTo>
                  <a:pt x="1712590" y="484848"/>
                </a:lnTo>
                <a:lnTo>
                  <a:pt x="1756315" y="488340"/>
                </a:lnTo>
                <a:lnTo>
                  <a:pt x="1779088" y="489271"/>
                </a:lnTo>
                <a:lnTo>
                  <a:pt x="1802207" y="489892"/>
                </a:lnTo>
                <a:lnTo>
                  <a:pt x="1846416" y="490581"/>
                </a:lnTo>
                <a:lnTo>
                  <a:pt x="1890207" y="491880"/>
                </a:lnTo>
                <a:lnTo>
                  <a:pt x="1912998" y="493615"/>
                </a:lnTo>
                <a:lnTo>
                  <a:pt x="1936129" y="495764"/>
                </a:lnTo>
                <a:lnTo>
                  <a:pt x="1959487" y="497197"/>
                </a:lnTo>
                <a:lnTo>
                  <a:pt x="1982997" y="498152"/>
                </a:lnTo>
                <a:lnTo>
                  <a:pt x="2006607" y="498789"/>
                </a:lnTo>
                <a:lnTo>
                  <a:pt x="2029293" y="500206"/>
                </a:lnTo>
                <a:lnTo>
                  <a:pt x="2073020" y="504426"/>
                </a:lnTo>
                <a:lnTo>
                  <a:pt x="2115605" y="509608"/>
                </a:lnTo>
                <a:lnTo>
                  <a:pt x="2157683" y="516211"/>
                </a:lnTo>
                <a:lnTo>
                  <a:pt x="2199536" y="525760"/>
                </a:lnTo>
                <a:lnTo>
                  <a:pt x="2241288" y="533973"/>
                </a:lnTo>
                <a:lnTo>
                  <a:pt x="2282995" y="540931"/>
                </a:lnTo>
                <a:lnTo>
                  <a:pt x="2324683" y="547330"/>
                </a:lnTo>
                <a:lnTo>
                  <a:pt x="2366362" y="556128"/>
                </a:lnTo>
                <a:lnTo>
                  <a:pt x="2408037" y="565660"/>
                </a:lnTo>
                <a:lnTo>
                  <a:pt x="2449710" y="573204"/>
                </a:lnTo>
                <a:lnTo>
                  <a:pt x="2488737" y="579864"/>
                </a:lnTo>
                <a:lnTo>
                  <a:pt x="2526917" y="587124"/>
                </a:lnTo>
                <a:lnTo>
                  <a:pt x="2567038" y="596964"/>
                </a:lnTo>
                <a:lnTo>
                  <a:pt x="2608021" y="605307"/>
                </a:lnTo>
                <a:lnTo>
                  <a:pt x="2648394" y="612322"/>
                </a:lnTo>
                <a:lnTo>
                  <a:pt x="2686181" y="618747"/>
                </a:lnTo>
                <a:lnTo>
                  <a:pt x="2722819" y="622264"/>
                </a:lnTo>
                <a:lnTo>
                  <a:pt x="2758947" y="623828"/>
                </a:lnTo>
                <a:lnTo>
                  <a:pt x="2794847" y="624522"/>
                </a:lnTo>
                <a:lnTo>
                  <a:pt x="2828001" y="624831"/>
                </a:lnTo>
                <a:lnTo>
                  <a:pt x="2860264" y="624968"/>
                </a:lnTo>
                <a:lnTo>
                  <a:pt x="2894448" y="625029"/>
                </a:lnTo>
                <a:lnTo>
                  <a:pt x="2926838" y="622410"/>
                </a:lnTo>
                <a:lnTo>
                  <a:pt x="2970318" y="615358"/>
                </a:lnTo>
                <a:lnTo>
                  <a:pt x="3008336" y="606984"/>
                </a:lnTo>
                <a:lnTo>
                  <a:pt x="3044737" y="595574"/>
                </a:lnTo>
                <a:lnTo>
                  <a:pt x="3080657" y="579625"/>
                </a:lnTo>
                <a:lnTo>
                  <a:pt x="3118870" y="556458"/>
                </a:lnTo>
                <a:lnTo>
                  <a:pt x="3151713" y="517117"/>
                </a:lnTo>
                <a:lnTo>
                  <a:pt x="3180891" y="473167"/>
                </a:lnTo>
                <a:lnTo>
                  <a:pt x="3191665" y="446453"/>
                </a:lnTo>
                <a:lnTo>
                  <a:pt x="3198455" y="408114"/>
                </a:lnTo>
                <a:lnTo>
                  <a:pt x="3204315" y="367357"/>
                </a:lnTo>
                <a:lnTo>
                  <a:pt x="3211610" y="324506"/>
                </a:lnTo>
                <a:lnTo>
                  <a:pt x="3214080" y="283704"/>
                </a:lnTo>
                <a:lnTo>
                  <a:pt x="3219308" y="242461"/>
                </a:lnTo>
                <a:lnTo>
                  <a:pt x="3225696" y="199278"/>
                </a:lnTo>
                <a:lnTo>
                  <a:pt x="3238774" y="160922"/>
                </a:lnTo>
                <a:lnTo>
                  <a:pt x="3257376" y="122317"/>
                </a:lnTo>
                <a:lnTo>
                  <a:pt x="3273417" y="104262"/>
                </a:lnTo>
                <a:lnTo>
                  <a:pt x="3305002" y="83029"/>
                </a:lnTo>
                <a:lnTo>
                  <a:pt x="3339905" y="68987"/>
                </a:lnTo>
                <a:lnTo>
                  <a:pt x="3382591" y="56658"/>
                </a:lnTo>
                <a:lnTo>
                  <a:pt x="3417454" y="47656"/>
                </a:lnTo>
                <a:lnTo>
                  <a:pt x="3453912" y="38704"/>
                </a:lnTo>
                <a:lnTo>
                  <a:pt x="3495692" y="29768"/>
                </a:lnTo>
                <a:lnTo>
                  <a:pt x="3538499" y="21829"/>
                </a:lnTo>
                <a:lnTo>
                  <a:pt x="3577751" y="18043"/>
                </a:lnTo>
                <a:lnTo>
                  <a:pt x="3619367" y="12071"/>
                </a:lnTo>
                <a:lnTo>
                  <a:pt x="3658267" y="9860"/>
                </a:lnTo>
                <a:lnTo>
                  <a:pt x="3699778" y="8213"/>
                </a:lnTo>
                <a:lnTo>
                  <a:pt x="3735670" y="2874"/>
                </a:lnTo>
                <a:lnTo>
                  <a:pt x="3777474" y="252"/>
                </a:lnTo>
                <a:lnTo>
                  <a:pt x="3786188" y="0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-152400" y="152400"/>
            <a:ext cx="9296400" cy="6477000"/>
          </a:xfrm>
        </p:spPr>
        <p:txBody>
          <a:bodyPr>
            <a:normAutofit fontScale="92500" lnSpcReduction="20000"/>
          </a:bodyPr>
          <a:lstStyle/>
          <a:p>
            <a:r>
              <a:rPr lang="en-US" sz="3300" b="1" dirty="0" smtClean="0"/>
              <a:t>Uses base 10, easily converted  </a:t>
            </a:r>
          </a:p>
          <a:p>
            <a:pPr lvl="1"/>
            <a:r>
              <a:rPr lang="en-US" sz="3300" b="1" dirty="0" smtClean="0">
                <a:solidFill>
                  <a:schemeClr val="accent2">
                    <a:lumMod val="75000"/>
                  </a:schemeClr>
                </a:solidFill>
              </a:rPr>
              <a:t>JUST MOVE THE DECIMAL</a:t>
            </a:r>
          </a:p>
          <a:p>
            <a:r>
              <a:rPr lang="en-US" sz="3300" b="1" dirty="0" smtClean="0"/>
              <a:t>Common language </a:t>
            </a:r>
          </a:p>
          <a:p>
            <a:pPr lvl="1"/>
            <a:r>
              <a:rPr lang="en-US" sz="3300" b="1" dirty="0" smtClean="0"/>
              <a:t>medicine, sports, science </a:t>
            </a:r>
          </a:p>
          <a:p>
            <a:r>
              <a:rPr lang="en-US" sz="3300" b="1" dirty="0" smtClean="0"/>
              <a:t>Base Units </a:t>
            </a:r>
          </a:p>
          <a:p>
            <a:pPr lvl="1"/>
            <a:r>
              <a:rPr lang="en-US" sz="3300" b="1" u="sng" dirty="0" smtClean="0"/>
              <a:t>Length</a:t>
            </a:r>
            <a:r>
              <a:rPr lang="en-US" sz="3300" b="1" dirty="0" smtClean="0"/>
              <a:t>: </a:t>
            </a:r>
            <a:r>
              <a:rPr lang="en-US" sz="3300" b="1" dirty="0" smtClean="0">
                <a:solidFill>
                  <a:schemeClr val="accent2">
                    <a:lumMod val="75000"/>
                  </a:schemeClr>
                </a:solidFill>
              </a:rPr>
              <a:t>meter (m) </a:t>
            </a:r>
            <a:endParaRPr lang="en-US" sz="33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2"/>
            <a:r>
              <a:rPr lang="en-US" sz="3300" b="1" dirty="0" smtClean="0"/>
              <a:t>distance from doorknob to floor</a:t>
            </a:r>
            <a:endParaRPr lang="en-US" sz="3300" dirty="0" smtClean="0"/>
          </a:p>
          <a:p>
            <a:pPr lvl="1"/>
            <a:r>
              <a:rPr lang="en-US" sz="3300" b="1" u="sng" dirty="0" smtClean="0"/>
              <a:t>Mass/Weight</a:t>
            </a:r>
            <a:r>
              <a:rPr lang="en-US" sz="3300" b="1" dirty="0" smtClean="0"/>
              <a:t>: </a:t>
            </a:r>
            <a:r>
              <a:rPr lang="en-US" sz="3300" b="1" dirty="0" smtClean="0">
                <a:solidFill>
                  <a:schemeClr val="accent2">
                    <a:lumMod val="75000"/>
                  </a:schemeClr>
                </a:solidFill>
              </a:rPr>
              <a:t>gram (g)</a:t>
            </a:r>
          </a:p>
          <a:p>
            <a:pPr lvl="2"/>
            <a:r>
              <a:rPr lang="en-US" sz="3300" b="1" dirty="0" smtClean="0"/>
              <a:t>A raisin </a:t>
            </a:r>
            <a:endParaRPr lang="en-US" sz="3300" dirty="0" smtClean="0"/>
          </a:p>
          <a:p>
            <a:pPr lvl="1"/>
            <a:r>
              <a:rPr lang="en-US" sz="3300" b="1" u="sng" dirty="0" smtClean="0"/>
              <a:t>Volume: </a:t>
            </a:r>
            <a:r>
              <a:rPr lang="en-US" sz="3300" b="1" dirty="0" smtClean="0">
                <a:solidFill>
                  <a:schemeClr val="accent2">
                    <a:lumMod val="75000"/>
                  </a:schemeClr>
                </a:solidFill>
              </a:rPr>
              <a:t>Liters (L)</a:t>
            </a:r>
            <a:endParaRPr lang="en-US" sz="33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lvl="2"/>
            <a:r>
              <a:rPr lang="en-US" sz="3300" b="1" dirty="0" smtClean="0"/>
              <a:t>bottle of water or pop </a:t>
            </a:r>
            <a:endParaRPr lang="en-US" sz="3300" dirty="0" smtClean="0"/>
          </a:p>
          <a:p>
            <a:pPr lvl="2"/>
            <a:r>
              <a:rPr lang="en-US" sz="3300" b="1" dirty="0" smtClean="0"/>
              <a:t>Volume:  1 cm</a:t>
            </a:r>
            <a:r>
              <a:rPr lang="en-US" sz="3300" b="1" baseline="30000" dirty="0" smtClean="0"/>
              <a:t>3</a:t>
            </a:r>
            <a:r>
              <a:rPr lang="en-US" sz="3300" b="1" dirty="0" smtClean="0"/>
              <a:t> = 1 </a:t>
            </a:r>
            <a:r>
              <a:rPr lang="en-US" sz="3300" b="1" dirty="0" err="1" smtClean="0"/>
              <a:t>mL</a:t>
            </a:r>
            <a:endParaRPr lang="en-US" sz="3300" b="1" dirty="0" smtClean="0"/>
          </a:p>
          <a:p>
            <a:r>
              <a:rPr lang="en-US" sz="3300" b="1" dirty="0" smtClean="0"/>
              <a:t>SI Units required for physics formulas</a:t>
            </a:r>
          </a:p>
          <a:p>
            <a:pPr lvl="1"/>
            <a:r>
              <a:rPr lang="en-US" sz="3200" b="1" dirty="0" smtClean="0"/>
              <a:t>Meter (m), Liter (L), Kilogram (kg), Seconds (s)</a:t>
            </a:r>
          </a:p>
          <a:p>
            <a:endParaRPr lang="en-US" sz="1400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381000" y="4665"/>
            <a:ext cx="8694576" cy="2205135"/>
          </a:xfrm>
        </p:spPr>
        <p:txBody>
          <a:bodyPr>
            <a:normAutofit/>
          </a:bodyPr>
          <a:lstStyle/>
          <a:p>
            <a:pPr algn="r"/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</a:rPr>
              <a:t>Metric </a:t>
            </a:r>
            <a:br>
              <a:rPr lang="en-US" sz="44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</a:rPr>
              <a:t>Base </a:t>
            </a:r>
            <a:br>
              <a:rPr lang="en-US" sz="44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</a:rPr>
              <a:t>Units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026" name="Picture 2" descr="C:\Documents and Settings\e02175\Local Settings\Temporary Internet Files\Content.IE5\PB3HWGVO\MC900215354[1].wmf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2410" y="3200400"/>
            <a:ext cx="2068717" cy="2335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3" name="SMARTInkShape-Group3"/>
          <p:cNvGrpSpPr/>
          <p:nvPr/>
        </p:nvGrpSpPr>
        <p:grpSpPr>
          <a:xfrm>
            <a:off x="5359576" y="4536281"/>
            <a:ext cx="1185886" cy="383978"/>
            <a:chOff x="5359576" y="4536281"/>
            <a:chExt cx="1185886" cy="383978"/>
          </a:xfrm>
        </p:grpSpPr>
        <p:sp>
          <p:nvSpPr>
            <p:cNvPr id="14" name="SMARTInkShape-41"/>
            <p:cNvSpPr/>
            <p:nvPr/>
          </p:nvSpPr>
          <p:spPr>
            <a:xfrm>
              <a:off x="6384727" y="4741664"/>
              <a:ext cx="160735" cy="26790"/>
            </a:xfrm>
            <a:custGeom>
              <a:avLst/>
              <a:gdLst/>
              <a:ahLst/>
              <a:cxnLst/>
              <a:rect l="0" t="0" r="0" b="0"/>
              <a:pathLst>
                <a:path w="160735" h="26790">
                  <a:moveTo>
                    <a:pt x="0" y="26789"/>
                  </a:moveTo>
                  <a:lnTo>
                    <a:pt x="12428" y="26789"/>
                  </a:lnTo>
                  <a:lnTo>
                    <a:pt x="53830" y="18411"/>
                  </a:lnTo>
                  <a:lnTo>
                    <a:pt x="65596" y="17112"/>
                  </a:lnTo>
                  <a:lnTo>
                    <a:pt x="107164" y="6850"/>
                  </a:lnTo>
                  <a:lnTo>
                    <a:pt x="125017" y="2029"/>
                  </a:lnTo>
                  <a:lnTo>
                    <a:pt x="160734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42"/>
            <p:cNvSpPr/>
            <p:nvPr/>
          </p:nvSpPr>
          <p:spPr>
            <a:xfrm>
              <a:off x="6518672" y="4625578"/>
              <a:ext cx="26790" cy="294681"/>
            </a:xfrm>
            <a:custGeom>
              <a:avLst/>
              <a:gdLst/>
              <a:ahLst/>
              <a:cxnLst/>
              <a:rect l="0" t="0" r="0" b="0"/>
              <a:pathLst>
                <a:path w="26790" h="294681">
                  <a:moveTo>
                    <a:pt x="0" y="0"/>
                  </a:moveTo>
                  <a:lnTo>
                    <a:pt x="992" y="39319"/>
                  </a:lnTo>
                  <a:lnTo>
                    <a:pt x="8102" y="75461"/>
                  </a:lnTo>
                  <a:lnTo>
                    <a:pt x="8766" y="110597"/>
                  </a:lnTo>
                  <a:lnTo>
                    <a:pt x="8897" y="150720"/>
                  </a:lnTo>
                  <a:lnTo>
                    <a:pt x="8923" y="187309"/>
                  </a:lnTo>
                  <a:lnTo>
                    <a:pt x="8928" y="223200"/>
                  </a:lnTo>
                  <a:lnTo>
                    <a:pt x="11574" y="247373"/>
                  </a:lnTo>
                  <a:lnTo>
                    <a:pt x="25439" y="291474"/>
                  </a:lnTo>
                  <a:lnTo>
                    <a:pt x="26789" y="29468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43"/>
            <p:cNvSpPr/>
            <p:nvPr/>
          </p:nvSpPr>
          <p:spPr>
            <a:xfrm>
              <a:off x="6375797" y="4634508"/>
              <a:ext cx="8931" cy="250032"/>
            </a:xfrm>
            <a:custGeom>
              <a:avLst/>
              <a:gdLst/>
              <a:ahLst/>
              <a:cxnLst/>
              <a:rect l="0" t="0" r="0" b="0"/>
              <a:pathLst>
                <a:path w="8931" h="250032">
                  <a:moveTo>
                    <a:pt x="0" y="0"/>
                  </a:moveTo>
                  <a:lnTo>
                    <a:pt x="0" y="39147"/>
                  </a:lnTo>
                  <a:lnTo>
                    <a:pt x="0" y="83039"/>
                  </a:lnTo>
                  <a:lnTo>
                    <a:pt x="0" y="125367"/>
                  </a:lnTo>
                  <a:lnTo>
                    <a:pt x="0" y="169710"/>
                  </a:lnTo>
                  <a:lnTo>
                    <a:pt x="0" y="211672"/>
                  </a:lnTo>
                  <a:lnTo>
                    <a:pt x="992" y="224053"/>
                  </a:lnTo>
                  <a:lnTo>
                    <a:pt x="8930" y="250031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44"/>
            <p:cNvSpPr/>
            <p:nvPr/>
          </p:nvSpPr>
          <p:spPr>
            <a:xfrm>
              <a:off x="6152555" y="4759523"/>
              <a:ext cx="53579" cy="133948"/>
            </a:xfrm>
            <a:custGeom>
              <a:avLst/>
              <a:gdLst/>
              <a:ahLst/>
              <a:cxnLst/>
              <a:rect l="0" t="0" r="0" b="0"/>
              <a:pathLst>
                <a:path w="53579" h="133948">
                  <a:moveTo>
                    <a:pt x="53578" y="0"/>
                  </a:moveTo>
                  <a:lnTo>
                    <a:pt x="45889" y="0"/>
                  </a:lnTo>
                  <a:lnTo>
                    <a:pt x="45475" y="993"/>
                  </a:lnTo>
                  <a:lnTo>
                    <a:pt x="43728" y="15232"/>
                  </a:lnTo>
                  <a:lnTo>
                    <a:pt x="38533" y="24908"/>
                  </a:lnTo>
                  <a:lnTo>
                    <a:pt x="28836" y="56912"/>
                  </a:lnTo>
                  <a:lnTo>
                    <a:pt x="20322" y="80438"/>
                  </a:lnTo>
                  <a:lnTo>
                    <a:pt x="15943" y="98248"/>
                  </a:lnTo>
                  <a:lnTo>
                    <a:pt x="8361" y="113446"/>
                  </a:lnTo>
                  <a:lnTo>
                    <a:pt x="3717" y="120866"/>
                  </a:lnTo>
                  <a:lnTo>
                    <a:pt x="0" y="13394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45"/>
            <p:cNvSpPr/>
            <p:nvPr/>
          </p:nvSpPr>
          <p:spPr>
            <a:xfrm>
              <a:off x="6134695" y="4759523"/>
              <a:ext cx="107158" cy="98228"/>
            </a:xfrm>
            <a:custGeom>
              <a:avLst/>
              <a:gdLst/>
              <a:ahLst/>
              <a:cxnLst/>
              <a:rect l="0" t="0" r="0" b="0"/>
              <a:pathLst>
                <a:path w="107158" h="98228">
                  <a:moveTo>
                    <a:pt x="0" y="0"/>
                  </a:moveTo>
                  <a:lnTo>
                    <a:pt x="0" y="4741"/>
                  </a:lnTo>
                  <a:lnTo>
                    <a:pt x="993" y="6137"/>
                  </a:lnTo>
                  <a:lnTo>
                    <a:pt x="2646" y="7068"/>
                  </a:lnTo>
                  <a:lnTo>
                    <a:pt x="4741" y="7689"/>
                  </a:lnTo>
                  <a:lnTo>
                    <a:pt x="16224" y="16806"/>
                  </a:lnTo>
                  <a:lnTo>
                    <a:pt x="57495" y="56518"/>
                  </a:lnTo>
                  <a:lnTo>
                    <a:pt x="73700" y="68561"/>
                  </a:lnTo>
                  <a:lnTo>
                    <a:pt x="91215" y="87259"/>
                  </a:lnTo>
                  <a:lnTo>
                    <a:pt x="107157" y="98227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46"/>
            <p:cNvSpPr/>
            <p:nvPr/>
          </p:nvSpPr>
          <p:spPr>
            <a:xfrm>
              <a:off x="5822708" y="4616648"/>
              <a:ext cx="213763" cy="236015"/>
            </a:xfrm>
            <a:custGeom>
              <a:avLst/>
              <a:gdLst/>
              <a:ahLst/>
              <a:cxnLst/>
              <a:rect l="0" t="0" r="0" b="0"/>
              <a:pathLst>
                <a:path w="213763" h="236015">
                  <a:moveTo>
                    <a:pt x="8378" y="26790"/>
                  </a:moveTo>
                  <a:lnTo>
                    <a:pt x="3638" y="26790"/>
                  </a:lnTo>
                  <a:lnTo>
                    <a:pt x="2241" y="27782"/>
                  </a:lnTo>
                  <a:lnTo>
                    <a:pt x="1310" y="29435"/>
                  </a:lnTo>
                  <a:lnTo>
                    <a:pt x="0" y="39148"/>
                  </a:lnTo>
                  <a:lnTo>
                    <a:pt x="513" y="66929"/>
                  </a:lnTo>
                  <a:lnTo>
                    <a:pt x="7146" y="107739"/>
                  </a:lnTo>
                  <a:lnTo>
                    <a:pt x="8216" y="149236"/>
                  </a:lnTo>
                  <a:lnTo>
                    <a:pt x="10975" y="171549"/>
                  </a:lnTo>
                  <a:lnTo>
                    <a:pt x="19397" y="211049"/>
                  </a:lnTo>
                  <a:lnTo>
                    <a:pt x="32704" y="231886"/>
                  </a:lnTo>
                  <a:lnTo>
                    <a:pt x="33524" y="234958"/>
                  </a:lnTo>
                  <a:lnTo>
                    <a:pt x="35065" y="236014"/>
                  </a:lnTo>
                  <a:lnTo>
                    <a:pt x="37083" y="235725"/>
                  </a:lnTo>
                  <a:lnTo>
                    <a:pt x="41972" y="233752"/>
                  </a:lnTo>
                  <a:lnTo>
                    <a:pt x="47452" y="232874"/>
                  </a:lnTo>
                  <a:lnTo>
                    <a:pt x="53195" y="227192"/>
                  </a:lnTo>
                  <a:lnTo>
                    <a:pt x="58062" y="219045"/>
                  </a:lnTo>
                  <a:lnTo>
                    <a:pt x="71442" y="179775"/>
                  </a:lnTo>
                  <a:lnTo>
                    <a:pt x="77334" y="161084"/>
                  </a:lnTo>
                  <a:lnTo>
                    <a:pt x="79705" y="149976"/>
                  </a:lnTo>
                  <a:lnTo>
                    <a:pt x="86665" y="134760"/>
                  </a:lnTo>
                  <a:lnTo>
                    <a:pt x="88334" y="122200"/>
                  </a:lnTo>
                  <a:lnTo>
                    <a:pt x="89464" y="120162"/>
                  </a:lnTo>
                  <a:lnTo>
                    <a:pt x="91209" y="118804"/>
                  </a:lnTo>
                  <a:lnTo>
                    <a:pt x="93363" y="117898"/>
                  </a:lnTo>
                  <a:lnTo>
                    <a:pt x="94801" y="118286"/>
                  </a:lnTo>
                  <a:lnTo>
                    <a:pt x="95759" y="119537"/>
                  </a:lnTo>
                  <a:lnTo>
                    <a:pt x="97297" y="123934"/>
                  </a:lnTo>
                  <a:lnTo>
                    <a:pt x="98660" y="149905"/>
                  </a:lnTo>
                  <a:lnTo>
                    <a:pt x="113489" y="190441"/>
                  </a:lnTo>
                  <a:lnTo>
                    <a:pt x="136407" y="224860"/>
                  </a:lnTo>
                  <a:lnTo>
                    <a:pt x="142340" y="228922"/>
                  </a:lnTo>
                  <a:lnTo>
                    <a:pt x="151258" y="231209"/>
                  </a:lnTo>
                  <a:lnTo>
                    <a:pt x="172090" y="232116"/>
                  </a:lnTo>
                  <a:lnTo>
                    <a:pt x="174074" y="231143"/>
                  </a:lnTo>
                  <a:lnTo>
                    <a:pt x="175396" y="229502"/>
                  </a:lnTo>
                  <a:lnTo>
                    <a:pt x="187524" y="207010"/>
                  </a:lnTo>
                  <a:lnTo>
                    <a:pt x="190316" y="203492"/>
                  </a:lnTo>
                  <a:lnTo>
                    <a:pt x="193419" y="194290"/>
                  </a:lnTo>
                  <a:lnTo>
                    <a:pt x="202751" y="153477"/>
                  </a:lnTo>
                  <a:lnTo>
                    <a:pt x="205550" y="115131"/>
                  </a:lnTo>
                  <a:lnTo>
                    <a:pt x="212483" y="76053"/>
                  </a:lnTo>
                  <a:lnTo>
                    <a:pt x="213686" y="31865"/>
                  </a:lnTo>
                  <a:lnTo>
                    <a:pt x="213762" y="0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47"/>
            <p:cNvSpPr/>
            <p:nvPr/>
          </p:nvSpPr>
          <p:spPr>
            <a:xfrm>
              <a:off x="5643563" y="4741664"/>
              <a:ext cx="80368" cy="107157"/>
            </a:xfrm>
            <a:custGeom>
              <a:avLst/>
              <a:gdLst/>
              <a:ahLst/>
              <a:cxnLst/>
              <a:rect l="0" t="0" r="0" b="0"/>
              <a:pathLst>
                <a:path w="80368" h="107157">
                  <a:moveTo>
                    <a:pt x="80367" y="0"/>
                  </a:moveTo>
                  <a:lnTo>
                    <a:pt x="72678" y="0"/>
                  </a:lnTo>
                  <a:lnTo>
                    <a:pt x="59117" y="12429"/>
                  </a:lnTo>
                  <a:lnTo>
                    <a:pt x="29758" y="56502"/>
                  </a:lnTo>
                  <a:lnTo>
                    <a:pt x="21825" y="67564"/>
                  </a:lnTo>
                  <a:lnTo>
                    <a:pt x="9860" y="97192"/>
                  </a:lnTo>
                  <a:lnTo>
                    <a:pt x="9343" y="102066"/>
                  </a:lnTo>
                  <a:lnTo>
                    <a:pt x="8213" y="103763"/>
                  </a:lnTo>
                  <a:lnTo>
                    <a:pt x="6467" y="104894"/>
                  </a:lnTo>
                  <a:lnTo>
                    <a:pt x="0" y="107156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SMARTInkShape-48"/>
            <p:cNvSpPr/>
            <p:nvPr/>
          </p:nvSpPr>
          <p:spPr>
            <a:xfrm>
              <a:off x="5625703" y="4723805"/>
              <a:ext cx="116087" cy="142876"/>
            </a:xfrm>
            <a:custGeom>
              <a:avLst/>
              <a:gdLst/>
              <a:ahLst/>
              <a:cxnLst/>
              <a:rect l="0" t="0" r="0" b="0"/>
              <a:pathLst>
                <a:path w="116087" h="142876">
                  <a:moveTo>
                    <a:pt x="0" y="0"/>
                  </a:moveTo>
                  <a:lnTo>
                    <a:pt x="4741" y="4740"/>
                  </a:lnTo>
                  <a:lnTo>
                    <a:pt x="7068" y="9713"/>
                  </a:lnTo>
                  <a:lnTo>
                    <a:pt x="7689" y="12428"/>
                  </a:lnTo>
                  <a:lnTo>
                    <a:pt x="21250" y="34552"/>
                  </a:lnTo>
                  <a:lnTo>
                    <a:pt x="29618" y="42807"/>
                  </a:lnTo>
                  <a:lnTo>
                    <a:pt x="38961" y="50775"/>
                  </a:lnTo>
                  <a:lnTo>
                    <a:pt x="74527" y="92191"/>
                  </a:lnTo>
                  <a:lnTo>
                    <a:pt x="88732" y="109197"/>
                  </a:lnTo>
                  <a:lnTo>
                    <a:pt x="116086" y="142875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SMARTInkShape-49"/>
            <p:cNvSpPr/>
            <p:nvPr/>
          </p:nvSpPr>
          <p:spPr>
            <a:xfrm>
              <a:off x="5359576" y="4536281"/>
              <a:ext cx="212550" cy="342502"/>
            </a:xfrm>
            <a:custGeom>
              <a:avLst/>
              <a:gdLst/>
              <a:ahLst/>
              <a:cxnLst/>
              <a:rect l="0" t="0" r="0" b="0"/>
              <a:pathLst>
                <a:path w="212550" h="342502">
                  <a:moveTo>
                    <a:pt x="96463" y="0"/>
                  </a:moveTo>
                  <a:lnTo>
                    <a:pt x="91723" y="31391"/>
                  </a:lnTo>
                  <a:lnTo>
                    <a:pt x="81232" y="70583"/>
                  </a:lnTo>
                  <a:lnTo>
                    <a:pt x="69605" y="106988"/>
                  </a:lnTo>
                  <a:lnTo>
                    <a:pt x="57755" y="147582"/>
                  </a:lnTo>
                  <a:lnTo>
                    <a:pt x="45859" y="186690"/>
                  </a:lnTo>
                  <a:lnTo>
                    <a:pt x="33954" y="223078"/>
                  </a:lnTo>
                  <a:lnTo>
                    <a:pt x="22049" y="258929"/>
                  </a:lnTo>
                  <a:lnTo>
                    <a:pt x="10144" y="294674"/>
                  </a:lnTo>
                  <a:lnTo>
                    <a:pt x="0" y="329847"/>
                  </a:lnTo>
                  <a:lnTo>
                    <a:pt x="2389" y="333999"/>
                  </a:lnTo>
                  <a:lnTo>
                    <a:pt x="12981" y="341260"/>
                  </a:lnTo>
                  <a:lnTo>
                    <a:pt x="27610" y="342501"/>
                  </a:lnTo>
                  <a:lnTo>
                    <a:pt x="65995" y="339955"/>
                  </a:lnTo>
                  <a:lnTo>
                    <a:pt x="97537" y="338460"/>
                  </a:lnTo>
                  <a:lnTo>
                    <a:pt x="141000" y="330958"/>
                  </a:lnTo>
                  <a:lnTo>
                    <a:pt x="182777" y="330431"/>
                  </a:lnTo>
                  <a:lnTo>
                    <a:pt x="192041" y="333059"/>
                  </a:lnTo>
                  <a:lnTo>
                    <a:pt x="201332" y="338090"/>
                  </a:lnTo>
                  <a:lnTo>
                    <a:pt x="212549" y="339328"/>
                  </a:lnTo>
                </a:path>
              </a:pathLst>
            </a:custGeom>
            <a:ln w="19050">
              <a:solidFill>
                <a:srgbClr val="00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3.eng.cam.ac.uk/DesignOffice/mdp/electric_web/DC/00356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2656820"/>
            <a:ext cx="8458200" cy="3783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Metric Number Line</a:t>
            </a:r>
            <a:endParaRPr lang="en-US" dirty="0"/>
          </a:p>
        </p:txBody>
      </p:sp>
      <p:grpSp>
        <p:nvGrpSpPr>
          <p:cNvPr id="7" name="Group 6"/>
          <p:cNvGrpSpPr/>
          <p:nvPr>
            <p:custDataLst>
              <p:tags r:id="rId3"/>
            </p:custDataLst>
          </p:nvPr>
        </p:nvGrpSpPr>
        <p:grpSpPr>
          <a:xfrm>
            <a:off x="0" y="990600"/>
            <a:ext cx="9144000" cy="1590020"/>
            <a:chOff x="0" y="4572000"/>
            <a:chExt cx="9144000" cy="1590020"/>
          </a:xfrm>
        </p:grpSpPr>
        <p:sp>
          <p:nvSpPr>
            <p:cNvPr id="4" name="Rectangle 3"/>
            <p:cNvSpPr/>
            <p:nvPr/>
          </p:nvSpPr>
          <p:spPr>
            <a:xfrm>
              <a:off x="0" y="5105401"/>
              <a:ext cx="9144000" cy="523220"/>
            </a:xfrm>
            <a:prstGeom prst="rect">
              <a:avLst/>
            </a:prstGeom>
            <a:ln>
              <a:solidFill>
                <a:schemeClr val="accent1"/>
              </a:solidFill>
            </a:ln>
          </p:spPr>
          <p:txBody>
            <a:bodyPr wrap="square">
              <a:spAutoFit/>
            </a:bodyPr>
            <a:lstStyle/>
            <a:p>
              <a:pPr algn="ctr">
                <a:buNone/>
              </a:pPr>
              <a:r>
                <a:rPr lang="en-US" sz="2800" b="1" dirty="0" smtClean="0"/>
                <a:t>Kilo   </a:t>
              </a:r>
              <a:r>
                <a:rPr lang="en-US" sz="2800" b="1" dirty="0" err="1" smtClean="0"/>
                <a:t>Hecto</a:t>
              </a:r>
              <a:r>
                <a:rPr lang="en-US" sz="2800" b="1" dirty="0" smtClean="0"/>
                <a:t>   </a:t>
              </a:r>
              <a:r>
                <a:rPr lang="en-US" sz="2800" b="1" dirty="0" err="1" smtClean="0"/>
                <a:t>Deca</a:t>
              </a:r>
              <a:r>
                <a:rPr lang="en-US" sz="2800" b="1" dirty="0" smtClean="0"/>
                <a:t>     BASE      </a:t>
              </a:r>
              <a:r>
                <a:rPr lang="en-US" sz="2800" b="1" dirty="0" err="1" smtClean="0"/>
                <a:t>Deci</a:t>
              </a:r>
              <a:r>
                <a:rPr lang="en-US" sz="2800" b="1" dirty="0" smtClean="0"/>
                <a:t>    </a:t>
              </a:r>
              <a:r>
                <a:rPr lang="en-US" sz="2800" b="1" dirty="0" err="1" smtClean="0"/>
                <a:t>Centi</a:t>
              </a:r>
              <a:r>
                <a:rPr lang="en-US" sz="2800" b="1" dirty="0" smtClean="0"/>
                <a:t>    </a:t>
              </a:r>
              <a:r>
                <a:rPr lang="en-US" sz="2800" b="1" dirty="0" err="1" smtClean="0"/>
                <a:t>Milli</a:t>
              </a:r>
              <a:endParaRPr lang="en-US" sz="2800" b="1" dirty="0" smtClean="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0" y="5638800"/>
              <a:ext cx="914400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None/>
              </a:pPr>
              <a:r>
                <a:rPr lang="en-US" sz="2800" b="1" dirty="0" smtClean="0"/>
                <a:t>1000    100      10                     .1       .01      .001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4572000"/>
              <a:ext cx="9144000" cy="523220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txBody>
            <a:bodyPr wrap="square">
              <a:spAutoFit/>
            </a:bodyPr>
            <a:lstStyle/>
            <a:p>
              <a:pPr>
                <a:buNone/>
              </a:pPr>
              <a:r>
                <a:rPr lang="en-US" sz="2800" b="1" dirty="0" smtClean="0"/>
                <a:t>   (k)      (h)     (da)     (</a:t>
              </a:r>
              <a:r>
                <a:rPr lang="en-US" sz="2800" b="1" dirty="0" err="1" smtClean="0"/>
                <a:t>g,L,m</a:t>
              </a:r>
              <a:r>
                <a:rPr lang="en-US" sz="2800" b="1" dirty="0" smtClean="0"/>
                <a:t>)     (d)       (c)       (m)</a:t>
              </a:r>
            </a:p>
          </p:txBody>
        </p:sp>
      </p:grpSp>
      <p:pic>
        <p:nvPicPr>
          <p:cNvPr id="10" name="Picture 9">
            <a:hlinkClick r:id="rId7" action="ppaction://hlinkfile"/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5029200"/>
            <a:ext cx="2025570" cy="1694393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0" y="1447800"/>
            <a:ext cx="5257800" cy="42986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smtClean="0"/>
              <a:t>Celsius (C°)</a:t>
            </a:r>
            <a:endParaRPr lang="en-US" sz="3000" dirty="0" smtClean="0"/>
          </a:p>
          <a:p>
            <a:pPr lvl="1"/>
            <a:r>
              <a:rPr lang="en-US" sz="2800" b="1" dirty="0" smtClean="0"/>
              <a:t>Water Boiling = 100</a:t>
            </a:r>
            <a:endParaRPr lang="en-US" sz="2800" dirty="0" smtClean="0"/>
          </a:p>
          <a:p>
            <a:pPr lvl="1"/>
            <a:r>
              <a:rPr lang="en-US" sz="2800" b="1" dirty="0" smtClean="0"/>
              <a:t>Freezing = 0</a:t>
            </a:r>
            <a:endParaRPr lang="en-US" sz="2800" dirty="0" smtClean="0"/>
          </a:p>
          <a:p>
            <a:pPr lvl="1"/>
            <a:r>
              <a:rPr lang="en-US" sz="2800" b="1" dirty="0" smtClean="0"/>
              <a:t>Room Temp =  20-25</a:t>
            </a:r>
            <a:endParaRPr lang="en-US" sz="2800" dirty="0" smtClean="0"/>
          </a:p>
          <a:p>
            <a:r>
              <a:rPr lang="en-US" sz="2600" b="1" dirty="0" smtClean="0"/>
              <a:t> Kelvin (K) no degree symbol</a:t>
            </a:r>
            <a:endParaRPr lang="en-US" sz="2600" dirty="0" smtClean="0"/>
          </a:p>
          <a:p>
            <a:pPr lvl="1"/>
            <a:r>
              <a:rPr lang="en-US" sz="2600" b="1" dirty="0" smtClean="0"/>
              <a:t>1 Kelvin = 1° C</a:t>
            </a:r>
            <a:endParaRPr lang="en-US" sz="2600" dirty="0" smtClean="0"/>
          </a:p>
          <a:p>
            <a:pPr lvl="1"/>
            <a:r>
              <a:rPr lang="en-US" sz="2800" b="1" dirty="0" smtClean="0"/>
              <a:t>Starts at Absolute Zero</a:t>
            </a:r>
            <a:endParaRPr lang="en-US" sz="2800" dirty="0" smtClean="0"/>
          </a:p>
          <a:p>
            <a:pPr lvl="1"/>
            <a:r>
              <a:rPr lang="en-US" sz="2800" b="1" dirty="0" smtClean="0"/>
              <a:t>Boiling = 373.15 K</a:t>
            </a:r>
            <a:endParaRPr lang="en-US" sz="2800" dirty="0" smtClean="0"/>
          </a:p>
          <a:p>
            <a:pPr lvl="1"/>
            <a:r>
              <a:rPr lang="en-US" sz="2800" b="1" dirty="0" smtClean="0"/>
              <a:t>Freezing = 273.15 K 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z="4400" dirty="0" smtClean="0"/>
              <a:t>Temperature</a:t>
            </a:r>
            <a:endParaRPr lang="en-US" i="1" dirty="0"/>
          </a:p>
        </p:txBody>
      </p:sp>
      <p:pic>
        <p:nvPicPr>
          <p:cNvPr id="3074" name="Picture 2" descr="http://www.magnet.fsu.edu/education/tutorials/magnetacademy/superconductivity101/images/superconductivity-temperature.jp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572000" y="838200"/>
            <a:ext cx="4572000" cy="5029201"/>
          </a:xfrm>
          <a:prstGeom prst="rect">
            <a:avLst/>
          </a:prstGeom>
          <a:noFill/>
        </p:spPr>
      </p:pic>
      <p:grpSp>
        <p:nvGrpSpPr>
          <p:cNvPr id="9" name="Group 8"/>
          <p:cNvGrpSpPr/>
          <p:nvPr>
            <p:custDataLst>
              <p:tags r:id="rId5"/>
            </p:custDataLst>
          </p:nvPr>
        </p:nvGrpSpPr>
        <p:grpSpPr>
          <a:xfrm>
            <a:off x="4518421" y="3384351"/>
            <a:ext cx="232173" cy="1169790"/>
            <a:chOff x="4518421" y="3384351"/>
            <a:chExt cx="232173" cy="1169790"/>
          </a:xfrm>
        </p:grpSpPr>
        <p:sp>
          <p:nvSpPr>
            <p:cNvPr id="5" name="SMARTInkAnnotation0"/>
            <p:cNvSpPr/>
            <p:nvPr/>
          </p:nvSpPr>
          <p:spPr>
            <a:xfrm>
              <a:off x="4518421" y="4348757"/>
              <a:ext cx="133937" cy="205384"/>
            </a:xfrm>
            <a:custGeom>
              <a:avLst/>
              <a:gdLst/>
              <a:ahLst/>
              <a:cxnLst/>
              <a:rect l="0" t="0" r="0" b="0"/>
              <a:pathLst>
                <a:path w="133937" h="205384">
                  <a:moveTo>
                    <a:pt x="71438" y="0"/>
                  </a:moveTo>
                  <a:lnTo>
                    <a:pt x="62508" y="0"/>
                  </a:lnTo>
                  <a:lnTo>
                    <a:pt x="71406" y="0"/>
                  </a:lnTo>
                  <a:lnTo>
                    <a:pt x="79999" y="8562"/>
                  </a:lnTo>
                  <a:lnTo>
                    <a:pt x="82850" y="8767"/>
                  </a:lnTo>
                  <a:lnTo>
                    <a:pt x="88023" y="8897"/>
                  </a:lnTo>
                  <a:lnTo>
                    <a:pt x="91377" y="11562"/>
                  </a:lnTo>
                  <a:lnTo>
                    <a:pt x="96874" y="16616"/>
                  </a:lnTo>
                  <a:lnTo>
                    <a:pt x="120424" y="40056"/>
                  </a:lnTo>
                  <a:lnTo>
                    <a:pt x="121955" y="42579"/>
                  </a:lnTo>
                  <a:lnTo>
                    <a:pt x="123655" y="48029"/>
                  </a:lnTo>
                  <a:lnTo>
                    <a:pt x="124613" y="51934"/>
                  </a:lnTo>
                  <a:lnTo>
                    <a:pt x="124897" y="57832"/>
                  </a:lnTo>
                  <a:lnTo>
                    <a:pt x="125929" y="59391"/>
                  </a:lnTo>
                  <a:lnTo>
                    <a:pt x="127609" y="60430"/>
                  </a:lnTo>
                  <a:lnTo>
                    <a:pt x="129722" y="61123"/>
                  </a:lnTo>
                  <a:lnTo>
                    <a:pt x="131130" y="62577"/>
                  </a:lnTo>
                  <a:lnTo>
                    <a:pt x="132068" y="64538"/>
                  </a:lnTo>
                  <a:lnTo>
                    <a:pt x="133111" y="69364"/>
                  </a:lnTo>
                  <a:lnTo>
                    <a:pt x="133575" y="74816"/>
                  </a:lnTo>
                  <a:lnTo>
                    <a:pt x="133781" y="80546"/>
                  </a:lnTo>
                  <a:lnTo>
                    <a:pt x="133913" y="92309"/>
                  </a:lnTo>
                  <a:lnTo>
                    <a:pt x="133936" y="101214"/>
                  </a:lnTo>
                  <a:lnTo>
                    <a:pt x="132947" y="104187"/>
                  </a:lnTo>
                  <a:lnTo>
                    <a:pt x="129202" y="110136"/>
                  </a:lnTo>
                  <a:lnTo>
                    <a:pt x="128799" y="112119"/>
                  </a:lnTo>
                  <a:lnTo>
                    <a:pt x="129522" y="113441"/>
                  </a:lnTo>
                  <a:lnTo>
                    <a:pt x="130997" y="114323"/>
                  </a:lnTo>
                  <a:lnTo>
                    <a:pt x="130988" y="115903"/>
                  </a:lnTo>
                  <a:lnTo>
                    <a:pt x="129989" y="117949"/>
                  </a:lnTo>
                  <a:lnTo>
                    <a:pt x="125307" y="124602"/>
                  </a:lnTo>
                  <a:lnTo>
                    <a:pt x="125102" y="129634"/>
                  </a:lnTo>
                  <a:lnTo>
                    <a:pt x="125018" y="150084"/>
                  </a:lnTo>
                  <a:lnTo>
                    <a:pt x="124025" y="150658"/>
                  </a:lnTo>
                  <a:lnTo>
                    <a:pt x="120276" y="151295"/>
                  </a:lnTo>
                  <a:lnTo>
                    <a:pt x="118880" y="152457"/>
                  </a:lnTo>
                  <a:lnTo>
                    <a:pt x="117949" y="154224"/>
                  </a:lnTo>
                  <a:lnTo>
                    <a:pt x="116454" y="159449"/>
                  </a:lnTo>
                  <a:lnTo>
                    <a:pt x="116195" y="165094"/>
                  </a:lnTo>
                  <a:lnTo>
                    <a:pt x="115167" y="166618"/>
                  </a:lnTo>
                  <a:lnTo>
                    <a:pt x="113489" y="167633"/>
                  </a:lnTo>
                  <a:lnTo>
                    <a:pt x="108408" y="169264"/>
                  </a:lnTo>
                  <a:lnTo>
                    <a:pt x="107991" y="170390"/>
                  </a:lnTo>
                  <a:lnTo>
                    <a:pt x="107528" y="174286"/>
                  </a:lnTo>
                  <a:lnTo>
                    <a:pt x="106412" y="175722"/>
                  </a:lnTo>
                  <a:lnTo>
                    <a:pt x="104676" y="176679"/>
                  </a:lnTo>
                  <a:lnTo>
                    <a:pt x="102526" y="177317"/>
                  </a:lnTo>
                  <a:lnTo>
                    <a:pt x="101093" y="178736"/>
                  </a:lnTo>
                  <a:lnTo>
                    <a:pt x="100138" y="180673"/>
                  </a:lnTo>
                  <a:lnTo>
                    <a:pt x="98605" y="186170"/>
                  </a:lnTo>
                  <a:lnTo>
                    <a:pt x="97486" y="186621"/>
                  </a:lnTo>
                  <a:lnTo>
                    <a:pt x="93599" y="187123"/>
                  </a:lnTo>
                  <a:lnTo>
                    <a:pt x="92165" y="188249"/>
                  </a:lnTo>
                  <a:lnTo>
                    <a:pt x="91209" y="189991"/>
                  </a:lnTo>
                  <a:lnTo>
                    <a:pt x="89675" y="195177"/>
                  </a:lnTo>
                  <a:lnTo>
                    <a:pt x="88557" y="195602"/>
                  </a:lnTo>
                  <a:lnTo>
                    <a:pt x="84669" y="196076"/>
                  </a:lnTo>
                  <a:lnTo>
                    <a:pt x="80479" y="196443"/>
                  </a:lnTo>
                  <a:lnTo>
                    <a:pt x="72689" y="204141"/>
                  </a:lnTo>
                  <a:lnTo>
                    <a:pt x="69348" y="204831"/>
                  </a:lnTo>
                  <a:lnTo>
                    <a:pt x="63859" y="205274"/>
                  </a:lnTo>
                  <a:lnTo>
                    <a:pt x="60463" y="205335"/>
                  </a:lnTo>
                  <a:lnTo>
                    <a:pt x="27193" y="205383"/>
                  </a:lnTo>
                  <a:lnTo>
                    <a:pt x="26909" y="200643"/>
                  </a:lnTo>
                  <a:lnTo>
                    <a:pt x="25877" y="199246"/>
                  </a:lnTo>
                  <a:lnTo>
                    <a:pt x="24197" y="198315"/>
                  </a:lnTo>
                  <a:lnTo>
                    <a:pt x="17969" y="196486"/>
                  </a:lnTo>
                  <a:lnTo>
                    <a:pt x="9301" y="187892"/>
                  </a:lnTo>
                  <a:lnTo>
                    <a:pt x="6449" y="187688"/>
                  </a:lnTo>
                  <a:lnTo>
                    <a:pt x="378" y="187533"/>
                  </a:lnTo>
                  <a:lnTo>
                    <a:pt x="75" y="181389"/>
                  </a:lnTo>
                  <a:lnTo>
                    <a:pt x="0" y="178594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Annotation1"/>
            <p:cNvSpPr/>
            <p:nvPr/>
          </p:nvSpPr>
          <p:spPr>
            <a:xfrm>
              <a:off x="4554140" y="3384351"/>
              <a:ext cx="89297" cy="250020"/>
            </a:xfrm>
            <a:custGeom>
              <a:avLst/>
              <a:gdLst/>
              <a:ahLst/>
              <a:cxnLst/>
              <a:rect l="0" t="0" r="0" b="0"/>
              <a:pathLst>
                <a:path w="89297" h="250020">
                  <a:moveTo>
                    <a:pt x="17860" y="0"/>
                  </a:moveTo>
                  <a:lnTo>
                    <a:pt x="13119" y="4741"/>
                  </a:lnTo>
                  <a:lnTo>
                    <a:pt x="11723" y="7129"/>
                  </a:lnTo>
                  <a:lnTo>
                    <a:pt x="9757" y="14239"/>
                  </a:lnTo>
                  <a:lnTo>
                    <a:pt x="9298" y="16250"/>
                  </a:lnTo>
                  <a:lnTo>
                    <a:pt x="8183" y="17779"/>
                  </a:lnTo>
                  <a:lnTo>
                    <a:pt x="6448" y="19790"/>
                  </a:lnTo>
                  <a:lnTo>
                    <a:pt x="4298" y="22123"/>
                  </a:lnTo>
                  <a:lnTo>
                    <a:pt x="2865" y="24671"/>
                  </a:lnTo>
                  <a:lnTo>
                    <a:pt x="1274" y="30147"/>
                  </a:lnTo>
                  <a:lnTo>
                    <a:pt x="849" y="33989"/>
                  </a:lnTo>
                  <a:lnTo>
                    <a:pt x="566" y="38534"/>
                  </a:lnTo>
                  <a:lnTo>
                    <a:pt x="252" y="47884"/>
                  </a:lnTo>
                  <a:lnTo>
                    <a:pt x="50" y="61971"/>
                  </a:lnTo>
                  <a:lnTo>
                    <a:pt x="0" y="225806"/>
                  </a:lnTo>
                  <a:lnTo>
                    <a:pt x="992" y="227928"/>
                  </a:lnTo>
                  <a:lnTo>
                    <a:pt x="2646" y="229343"/>
                  </a:lnTo>
                  <a:lnTo>
                    <a:pt x="4741" y="230286"/>
                  </a:lnTo>
                  <a:lnTo>
                    <a:pt x="6137" y="231907"/>
                  </a:lnTo>
                  <a:lnTo>
                    <a:pt x="7068" y="233979"/>
                  </a:lnTo>
                  <a:lnTo>
                    <a:pt x="8102" y="238928"/>
                  </a:lnTo>
                  <a:lnTo>
                    <a:pt x="8685" y="246301"/>
                  </a:lnTo>
                  <a:lnTo>
                    <a:pt x="8929" y="250019"/>
                  </a:lnTo>
                  <a:lnTo>
                    <a:pt x="8930" y="227908"/>
                  </a:lnTo>
                  <a:lnTo>
                    <a:pt x="9922" y="225361"/>
                  </a:lnTo>
                  <a:lnTo>
                    <a:pt x="11575" y="222670"/>
                  </a:lnTo>
                  <a:lnTo>
                    <a:pt x="13670" y="219884"/>
                  </a:lnTo>
                  <a:lnTo>
                    <a:pt x="15998" y="214143"/>
                  </a:lnTo>
                  <a:lnTo>
                    <a:pt x="17032" y="207292"/>
                  </a:lnTo>
                  <a:lnTo>
                    <a:pt x="17308" y="202687"/>
                  </a:lnTo>
                  <a:lnTo>
                    <a:pt x="17492" y="197632"/>
                  </a:lnTo>
                  <a:lnTo>
                    <a:pt x="18606" y="193270"/>
                  </a:lnTo>
                  <a:lnTo>
                    <a:pt x="20342" y="189370"/>
                  </a:lnTo>
                  <a:lnTo>
                    <a:pt x="22491" y="185778"/>
                  </a:lnTo>
                  <a:lnTo>
                    <a:pt x="24916" y="182391"/>
                  </a:lnTo>
                  <a:lnTo>
                    <a:pt x="27524" y="179141"/>
                  </a:lnTo>
                  <a:lnTo>
                    <a:pt x="30256" y="175982"/>
                  </a:lnTo>
                  <a:lnTo>
                    <a:pt x="32077" y="172884"/>
                  </a:lnTo>
                  <a:lnTo>
                    <a:pt x="34100" y="166796"/>
                  </a:lnTo>
                  <a:lnTo>
                    <a:pt x="35632" y="164775"/>
                  </a:lnTo>
                  <a:lnTo>
                    <a:pt x="37646" y="163428"/>
                  </a:lnTo>
                  <a:lnTo>
                    <a:pt x="39979" y="162530"/>
                  </a:lnTo>
                  <a:lnTo>
                    <a:pt x="41536" y="160939"/>
                  </a:lnTo>
                  <a:lnTo>
                    <a:pt x="42574" y="158887"/>
                  </a:lnTo>
                  <a:lnTo>
                    <a:pt x="43265" y="156526"/>
                  </a:lnTo>
                  <a:lnTo>
                    <a:pt x="44718" y="154952"/>
                  </a:lnTo>
                  <a:lnTo>
                    <a:pt x="46680" y="153903"/>
                  </a:lnTo>
                  <a:lnTo>
                    <a:pt x="48979" y="153204"/>
                  </a:lnTo>
                  <a:lnTo>
                    <a:pt x="51504" y="151745"/>
                  </a:lnTo>
                  <a:lnTo>
                    <a:pt x="54180" y="149780"/>
                  </a:lnTo>
                  <a:lnTo>
                    <a:pt x="56956" y="147479"/>
                  </a:lnTo>
                  <a:lnTo>
                    <a:pt x="59799" y="145944"/>
                  </a:lnTo>
                  <a:lnTo>
                    <a:pt x="62686" y="144921"/>
                  </a:lnTo>
                  <a:lnTo>
                    <a:pt x="69709" y="143279"/>
                  </a:lnTo>
                  <a:lnTo>
                    <a:pt x="71278" y="144137"/>
                  </a:lnTo>
                  <a:lnTo>
                    <a:pt x="73315" y="145700"/>
                  </a:lnTo>
                  <a:lnTo>
                    <a:pt x="78974" y="150599"/>
                  </a:lnTo>
                  <a:lnTo>
                    <a:pt x="82394" y="153914"/>
                  </a:lnTo>
                  <a:lnTo>
                    <a:pt x="84695" y="156188"/>
                  </a:lnTo>
                  <a:lnTo>
                    <a:pt x="86229" y="158695"/>
                  </a:lnTo>
                  <a:lnTo>
                    <a:pt x="87934" y="164128"/>
                  </a:lnTo>
                  <a:lnTo>
                    <a:pt x="88691" y="169849"/>
                  </a:lnTo>
                  <a:lnTo>
                    <a:pt x="89178" y="176866"/>
                  </a:lnTo>
                  <a:lnTo>
                    <a:pt x="89262" y="182822"/>
                  </a:lnTo>
                  <a:lnTo>
                    <a:pt x="89296" y="203652"/>
                  </a:lnTo>
                  <a:lnTo>
                    <a:pt x="86651" y="207259"/>
                  </a:lnTo>
                  <a:lnTo>
                    <a:pt x="81609" y="212919"/>
                  </a:lnTo>
                  <a:lnTo>
                    <a:pt x="75995" y="218640"/>
                  </a:lnTo>
                  <a:lnTo>
                    <a:pt x="73483" y="220174"/>
                  </a:lnTo>
                  <a:lnTo>
                    <a:pt x="70817" y="221197"/>
                  </a:lnTo>
                  <a:lnTo>
                    <a:pt x="68048" y="221878"/>
                  </a:lnTo>
                  <a:lnTo>
                    <a:pt x="66201" y="223325"/>
                  </a:lnTo>
                  <a:lnTo>
                    <a:pt x="64970" y="225282"/>
                  </a:lnTo>
                  <a:lnTo>
                    <a:pt x="64150" y="227578"/>
                  </a:lnTo>
                  <a:lnTo>
                    <a:pt x="62610" y="229110"/>
                  </a:lnTo>
                  <a:lnTo>
                    <a:pt x="60592" y="230130"/>
                  </a:lnTo>
                  <a:lnTo>
                    <a:pt x="58254" y="230811"/>
                  </a:lnTo>
                  <a:lnTo>
                    <a:pt x="56696" y="232257"/>
                  </a:lnTo>
                  <a:lnTo>
                    <a:pt x="55656" y="234213"/>
                  </a:lnTo>
                  <a:lnTo>
                    <a:pt x="54964" y="236509"/>
                  </a:lnTo>
                  <a:lnTo>
                    <a:pt x="53510" y="238040"/>
                  </a:lnTo>
                  <a:lnTo>
                    <a:pt x="51548" y="239060"/>
                  </a:lnTo>
                  <a:lnTo>
                    <a:pt x="49248" y="239741"/>
                  </a:lnTo>
                  <a:lnTo>
                    <a:pt x="46723" y="240194"/>
                  </a:lnTo>
                  <a:lnTo>
                    <a:pt x="44047" y="240497"/>
                  </a:lnTo>
                  <a:lnTo>
                    <a:pt x="41271" y="240698"/>
                  </a:lnTo>
                  <a:lnTo>
                    <a:pt x="38428" y="240833"/>
                  </a:lnTo>
                  <a:lnTo>
                    <a:pt x="32624" y="240982"/>
                  </a:lnTo>
                  <a:lnTo>
                    <a:pt x="17860" y="241102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Annotation2"/>
            <p:cNvSpPr/>
            <p:nvPr/>
          </p:nvSpPr>
          <p:spPr>
            <a:xfrm>
              <a:off x="4670229" y="3518296"/>
              <a:ext cx="35716" cy="89297"/>
            </a:xfrm>
            <a:custGeom>
              <a:avLst/>
              <a:gdLst/>
              <a:ahLst/>
              <a:cxnLst/>
              <a:rect l="0" t="0" r="0" b="0"/>
              <a:pathLst>
                <a:path w="35716" h="89297">
                  <a:moveTo>
                    <a:pt x="17856" y="17860"/>
                  </a:moveTo>
                  <a:lnTo>
                    <a:pt x="10168" y="25548"/>
                  </a:lnTo>
                  <a:lnTo>
                    <a:pt x="9754" y="27946"/>
                  </a:lnTo>
                  <a:lnTo>
                    <a:pt x="9478" y="31529"/>
                  </a:lnTo>
                  <a:lnTo>
                    <a:pt x="9295" y="35903"/>
                  </a:lnTo>
                  <a:lnTo>
                    <a:pt x="8180" y="39810"/>
                  </a:lnTo>
                  <a:lnTo>
                    <a:pt x="6444" y="43407"/>
                  </a:lnTo>
                  <a:lnTo>
                    <a:pt x="4296" y="46798"/>
                  </a:lnTo>
                  <a:lnTo>
                    <a:pt x="2862" y="50050"/>
                  </a:lnTo>
                  <a:lnTo>
                    <a:pt x="1908" y="53211"/>
                  </a:lnTo>
                  <a:lnTo>
                    <a:pt x="1271" y="56310"/>
                  </a:lnTo>
                  <a:lnTo>
                    <a:pt x="846" y="59368"/>
                  </a:lnTo>
                  <a:lnTo>
                    <a:pt x="563" y="62399"/>
                  </a:lnTo>
                  <a:lnTo>
                    <a:pt x="109" y="69652"/>
                  </a:lnTo>
                  <a:lnTo>
                    <a:pt x="47" y="73290"/>
                  </a:lnTo>
                  <a:lnTo>
                    <a:pt x="0" y="84694"/>
                  </a:lnTo>
                  <a:lnTo>
                    <a:pt x="992" y="86228"/>
                  </a:lnTo>
                  <a:lnTo>
                    <a:pt x="2645" y="87251"/>
                  </a:lnTo>
                  <a:lnTo>
                    <a:pt x="8559" y="89177"/>
                  </a:lnTo>
                  <a:lnTo>
                    <a:pt x="9674" y="89217"/>
                  </a:lnTo>
                  <a:lnTo>
                    <a:pt x="17745" y="89296"/>
                  </a:lnTo>
                  <a:lnTo>
                    <a:pt x="20453" y="86651"/>
                  </a:lnTo>
                  <a:lnTo>
                    <a:pt x="22564" y="84557"/>
                  </a:lnTo>
                  <a:lnTo>
                    <a:pt x="23972" y="82168"/>
                  </a:lnTo>
                  <a:lnTo>
                    <a:pt x="24910" y="79584"/>
                  </a:lnTo>
                  <a:lnTo>
                    <a:pt x="26416" y="73047"/>
                  </a:lnTo>
                  <a:lnTo>
                    <a:pt x="27531" y="71518"/>
                  </a:lnTo>
                  <a:lnTo>
                    <a:pt x="29267" y="69507"/>
                  </a:lnTo>
                  <a:lnTo>
                    <a:pt x="31417" y="67174"/>
                  </a:lnTo>
                  <a:lnTo>
                    <a:pt x="32850" y="64627"/>
                  </a:lnTo>
                  <a:lnTo>
                    <a:pt x="33805" y="61936"/>
                  </a:lnTo>
                  <a:lnTo>
                    <a:pt x="34443" y="59150"/>
                  </a:lnTo>
                  <a:lnTo>
                    <a:pt x="34867" y="56301"/>
                  </a:lnTo>
                  <a:lnTo>
                    <a:pt x="35150" y="53409"/>
                  </a:lnTo>
                  <a:lnTo>
                    <a:pt x="35338" y="50489"/>
                  </a:lnTo>
                  <a:lnTo>
                    <a:pt x="35464" y="47550"/>
                  </a:lnTo>
                  <a:lnTo>
                    <a:pt x="35683" y="37473"/>
                  </a:lnTo>
                  <a:lnTo>
                    <a:pt x="35715" y="19515"/>
                  </a:lnTo>
                  <a:lnTo>
                    <a:pt x="34723" y="17971"/>
                  </a:lnTo>
                  <a:lnTo>
                    <a:pt x="33070" y="15949"/>
                  </a:lnTo>
                  <a:lnTo>
                    <a:pt x="28028" y="10316"/>
                  </a:lnTo>
                  <a:lnTo>
                    <a:pt x="27614" y="8862"/>
                  </a:lnTo>
                  <a:lnTo>
                    <a:pt x="27338" y="6900"/>
                  </a:lnTo>
                  <a:lnTo>
                    <a:pt x="26786" y="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Annotation3"/>
            <p:cNvSpPr/>
            <p:nvPr/>
          </p:nvSpPr>
          <p:spPr>
            <a:xfrm>
              <a:off x="4723804" y="3384351"/>
              <a:ext cx="26790" cy="285751"/>
            </a:xfrm>
            <a:custGeom>
              <a:avLst/>
              <a:gdLst/>
              <a:ahLst/>
              <a:cxnLst/>
              <a:rect l="0" t="0" r="0" b="0"/>
              <a:pathLst>
                <a:path w="26790" h="285751">
                  <a:moveTo>
                    <a:pt x="26789" y="0"/>
                  </a:moveTo>
                  <a:lnTo>
                    <a:pt x="26789" y="16250"/>
                  </a:lnTo>
                  <a:lnTo>
                    <a:pt x="25797" y="18771"/>
                  </a:lnTo>
                  <a:lnTo>
                    <a:pt x="24144" y="22436"/>
                  </a:lnTo>
                  <a:lnTo>
                    <a:pt x="22049" y="26864"/>
                  </a:lnTo>
                  <a:lnTo>
                    <a:pt x="20652" y="31800"/>
                  </a:lnTo>
                  <a:lnTo>
                    <a:pt x="19721" y="37075"/>
                  </a:lnTo>
                  <a:lnTo>
                    <a:pt x="19101" y="42576"/>
                  </a:lnTo>
                  <a:lnTo>
                    <a:pt x="18687" y="48228"/>
                  </a:lnTo>
                  <a:lnTo>
                    <a:pt x="18411" y="53980"/>
                  </a:lnTo>
                  <a:lnTo>
                    <a:pt x="18105" y="65663"/>
                  </a:lnTo>
                  <a:lnTo>
                    <a:pt x="17869" y="113116"/>
                  </a:lnTo>
                  <a:lnTo>
                    <a:pt x="16874" y="119067"/>
                  </a:lnTo>
                  <a:lnTo>
                    <a:pt x="15218" y="125019"/>
                  </a:lnTo>
                  <a:lnTo>
                    <a:pt x="13122" y="130971"/>
                  </a:lnTo>
                  <a:lnTo>
                    <a:pt x="11725" y="137916"/>
                  </a:lnTo>
                  <a:lnTo>
                    <a:pt x="10794" y="145522"/>
                  </a:lnTo>
                  <a:lnTo>
                    <a:pt x="10172" y="153569"/>
                  </a:lnTo>
                  <a:lnTo>
                    <a:pt x="9758" y="160919"/>
                  </a:lnTo>
                  <a:lnTo>
                    <a:pt x="9298" y="174376"/>
                  </a:lnTo>
                  <a:lnTo>
                    <a:pt x="8978" y="212287"/>
                  </a:lnTo>
                  <a:lnTo>
                    <a:pt x="8940" y="242465"/>
                  </a:lnTo>
                  <a:lnTo>
                    <a:pt x="7944" y="248956"/>
                  </a:lnTo>
                  <a:lnTo>
                    <a:pt x="6289" y="254275"/>
                  </a:lnTo>
                  <a:lnTo>
                    <a:pt x="4193" y="258814"/>
                  </a:lnTo>
                  <a:lnTo>
                    <a:pt x="2795" y="263824"/>
                  </a:lnTo>
                  <a:lnTo>
                    <a:pt x="1864" y="269148"/>
                  </a:lnTo>
                  <a:lnTo>
                    <a:pt x="0" y="285750"/>
                  </a:lnTo>
                </a:path>
              </a:pathLst>
            </a:custGeom>
            <a:ln w="38100" cap="flat" cmpd="sng" algn="ctr">
              <a:solidFill>
                <a:srgbClr val="009300"/>
              </a:solidFill>
              <a:prstDash val="solid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QrvxVAT0b0AcPBMr3i6oo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yIBrYvTfWcic5el1WKmKu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GRMNwt1t1xoKFPoaCpQgU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mdoFJKDawnF31JEbYpdta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NlzwCM8WUdAovzoRKhPR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4COEvqrr3r7Bp26d7Q1zs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sCe4M6FVDjKMgWHYhHut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hTamLwaYPqyCacqqElM7O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RCLav9zj4ZhjklUql8LEt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dELvyQ39G3kt2xAA00ovm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lRR4wdZDl9kxo7oZBJfUi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3Sdi3JkTu6brtuBfeESck3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YQimPK7KfXXFjUEtkQa3H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9u9tc1pFgrf6T0M9ofwAT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AJOtl8ppKfwMGNdmy6lAH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pc1DGarVx6hNUpEJFhgQG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z6kYW2HpfjE4kCrHrfYPI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uTTOHOq4kRPpCVjIepe7R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9P52hYP1RQh9Br48kSZbY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eU0woJ0yBByvJ3IExsejZ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7sjSD54l7G0mAa2Kz60j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A5H0pGkxWFMgNxcw5Vuf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fN0qlY1MTJjNzifSRz7GU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vnsyCMS7jGJrRdaCGo1zJ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Aknvx315OZcIAkyR4xFOm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6wmFYlse6eT8bN8b6eO6eS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e9DQ4OjtUUYtO0PzIyQIK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zpxqGXiQI8dL7wlunqMKZ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cjjahF6xn90VzejE8ma3c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g3TiddbqWZjlce6vFDKaK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KbW6bIhpAV1m2ghZrTmXd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Ce24yCHxj15biHl71s8wp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jPbQeFbQOMRKzH46aEI3B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Kl7bbPDdb4ZFYv2iYVtjh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hRXzDkRTPGBfVcTHn1lsd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ky8E3UhtOlLiyjSE2QZUW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8jMRdthGH9NXxprZhWClR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tCEzOIYutim9pORbHOc7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vAMtd3z2iAiSP9dDEyIcF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BnZD76eN9KBR63MlvVVr0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QxYIX4aEprX1ZptzVtNur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hY29Qi2MhduPxsEp8aDvk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U53nRW0rDvkhf0FOdRBDa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w9R0UwlDRVe74X6sq6MP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2XZM1DcmiQ2EjaMc9Gy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vfdEJkWLTHYayTvR1t60D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37VIHLqvRk9yECNgM1G62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8TocWz5iJzk7c5I1CbloP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10fT3KH4kxmwY2kvOQpzB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dxqIxKpuKDHuRnX3wkAE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KF6FH6nuYg2sNHtkdWFPM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OtbWyKk5YXkqMKCR3i7g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spAfAb6DYp01RCuLxC9Th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7nUIIlTmIw4n1Mlja9YkY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qKTZniKu7K9nidkRsKKCG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NTkJPyAcdA73aq8eQRcyR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XtBIpes0UW7bW9PIYBBdp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eEu8YiGdAmeVNqoESw16P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cg6ga2JL90t5DeWehgajHm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X1mpjkI5bit2onROfWrr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Q9brqBgRM8Pv9fODprqUh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acyQpsUnfVpbacdST6Pkv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cSeCZBwZ0ru3ZZSAcNWpT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5X4Bpxyj4WhPZGBMsjQfU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H6ceZjU1n5riNhxobYrHm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Ma0cYplDzDZ8fYpbyfp3y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m8soYN8gaB9VS8DfWs209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nGSke47RNdBak1eMkuFKw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jE1zZ0qcijYANjjEahwHP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x5EnXLUUnOFzneiF56rBV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bJeUsFjoePYx7WVB3EhnW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VeW5mvcpgeQfTV82jfAYA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AQ6lKt3Mkxk1N0YmjObOy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GS30t0l2NYz5D5Z0KJltT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UR783WVMMLhQ9dhKZ2rhK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M6kLAlaR0I6hXMJjeJj7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JlrKUi9cXbEs1XzfKdQ4v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IZtT1ylhtZnawcgrzN3Wq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AWOHlWshCFDCiJxCYSGVD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S185jzySbkKAuL8D8Npit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uTGZz1VCIdqpwCr9wUhFm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ESwsYPRC6jpBweojZwXyC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J1iC2AEi0PL3VoxN3PVIwc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vBxLt9jxoO15i3KMgBdbK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P3m52WhnddDfPQd9O0TpM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aRRR4OXEMT2Y0xcCkAd0X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ke2ocwbUnoHxtvn3Cc1B4i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CMQYXBVXADq8yyPOmmjMb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Tex0BAUJvRuEptU5LAVT7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M0WPcPTAvJi63iTLsiAbb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xMfZYsgoKsUc2528xLvz0T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s3dTy7Mdiky0DqqvriqXn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qVEwvYXfQjJaMtpo6mg0B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94fvbZgu1OUTeNt625L67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RqbkrkLXDZnRa9XG9cKEM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2700</TotalTime>
  <Words>195</Words>
  <Application>Microsoft Office PowerPoint</Application>
  <PresentationFormat>On-screen Show (4:3)</PresentationFormat>
  <Paragraphs>33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Calibri</vt:lpstr>
      <vt:lpstr>Lucida Sans Unicode</vt:lpstr>
      <vt:lpstr>Verdana</vt:lpstr>
      <vt:lpstr>Wingdings 2</vt:lpstr>
      <vt:lpstr>Wingdings 3</vt:lpstr>
      <vt:lpstr>Concourse</vt:lpstr>
      <vt:lpstr>PowerPoint Presentation</vt:lpstr>
      <vt:lpstr>Why does 91% of the world use the metric system?</vt:lpstr>
      <vt:lpstr>Metric  Base  Units</vt:lpstr>
      <vt:lpstr>Metric Number Line</vt:lpstr>
      <vt:lpstr>Temperature</vt:lpstr>
    </vt:vector>
  </TitlesOfParts>
  <Company>KPBSD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Metric Measurement</dc:title>
  <dc:creator>e02175</dc:creator>
  <cp:lastModifiedBy>Carlyn Nichols</cp:lastModifiedBy>
  <cp:revision>74</cp:revision>
  <dcterms:created xsi:type="dcterms:W3CDTF">2009-08-31T15:32:17Z</dcterms:created>
  <dcterms:modified xsi:type="dcterms:W3CDTF">2014-11-18T17:40:54Z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Google.Documents.DocumentId">
    <vt:lpwstr>1FLnnOFhaDLQVKDtmYqeTZ8Yd64eMEqQB4Pa-qXgdhqc</vt:lpwstr>
  </property>
  <property fmtid="{D5CDD505-2E9C-101B-9397-08002B2CF9AE}" pid="3" name="Google.Documents.RevisionId">
    <vt:lpwstr>00799277978760014380</vt:lpwstr>
  </property>
  <property fmtid="{D5CDD505-2E9C-101B-9397-08002B2CF9AE}" pid="4" name="Google.Documents.PreviousRevisionId">
    <vt:lpwstr>02776670146695418738</vt:lpwstr>
  </property>
  <property fmtid="{D5CDD505-2E9C-101B-9397-08002B2CF9AE}" pid="5" name="Google.Documents.PluginVersion">
    <vt:lpwstr>2.0.2662.553</vt:lpwstr>
  </property>
  <property fmtid="{D5CDD505-2E9C-101B-9397-08002B2CF9AE}" pid="6" name="Google.Documents.MergeIncapabilityFlags">
    <vt:i4>0</vt:i4>
  </property>
  <property fmtid="{D5CDD505-2E9C-101B-9397-08002B2CF9AE}" pid="7" name="Google.Documents.Tracking">
    <vt:lpwstr>false</vt:lpwstr>
  </property>
</Properties>
</file>